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4051" r:id="rId5"/>
  </p:sldMasterIdLst>
  <p:notesMasterIdLst>
    <p:notesMasterId r:id="rId27"/>
  </p:notesMasterIdLst>
  <p:handoutMasterIdLst>
    <p:handoutMasterId r:id="rId28"/>
  </p:handoutMasterIdLst>
  <p:sldIdLst>
    <p:sldId id="1060" r:id="rId6"/>
    <p:sldId id="587" r:id="rId7"/>
    <p:sldId id="588" r:id="rId8"/>
    <p:sldId id="562" r:id="rId9"/>
    <p:sldId id="1046" r:id="rId10"/>
    <p:sldId id="1047" r:id="rId11"/>
    <p:sldId id="1062" r:id="rId12"/>
    <p:sldId id="1048" r:id="rId13"/>
    <p:sldId id="1049" r:id="rId14"/>
    <p:sldId id="1050" r:id="rId15"/>
    <p:sldId id="1051" r:id="rId16"/>
    <p:sldId id="1052" r:id="rId17"/>
    <p:sldId id="1053" r:id="rId18"/>
    <p:sldId id="1054" r:id="rId19"/>
    <p:sldId id="1055" r:id="rId20"/>
    <p:sldId id="1056" r:id="rId21"/>
    <p:sldId id="1057" r:id="rId22"/>
    <p:sldId id="1058" r:id="rId23"/>
    <p:sldId id="1063" r:id="rId24"/>
    <p:sldId id="1059" r:id="rId25"/>
    <p:sldId id="1036" r:id="rId26"/>
  </p:sldIdLst>
  <p:sldSz cx="12192000" cy="6858000"/>
  <p:notesSz cx="6858000" cy="9144000"/>
  <p:custDataLst>
    <p:tags r:id="rId29"/>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9CC"/>
    <a:srgbClr val="272936"/>
    <a:srgbClr val="84C4E1"/>
    <a:srgbClr val="2F284C"/>
    <a:srgbClr val="2591BB"/>
    <a:srgbClr val="83C5DF"/>
    <a:srgbClr val="CFCECC"/>
    <a:srgbClr val="007EAF"/>
    <a:srgbClr val="251E34"/>
    <a:srgbClr val="D7D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3792" autoAdjust="0"/>
  </p:normalViewPr>
  <p:slideViewPr>
    <p:cSldViewPr>
      <p:cViewPr varScale="1">
        <p:scale>
          <a:sx n="67" d="100"/>
          <a:sy n="67" d="100"/>
        </p:scale>
        <p:origin x="520" y="52"/>
      </p:cViewPr>
      <p:guideLst>
        <p:guide orient="horz" pos="2341"/>
        <p:guide pos="365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4" d="100"/>
          <a:sy n="74" d="100"/>
        </p:scale>
        <p:origin x="27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9C01D-8997-425F-9A33-B66282494153}" type="doc">
      <dgm:prSet loTypeId="urn:microsoft.com/office/officeart/2005/8/layout/process2" loCatId="process" qsTypeId="urn:microsoft.com/office/officeart/2005/8/quickstyle/simple2" qsCatId="simple" csTypeId="urn:microsoft.com/office/officeart/2005/8/colors/colorful5" csCatId="colorful" phldr="1"/>
      <dgm:spPr/>
      <dgm:t>
        <a:bodyPr/>
        <a:lstStyle/>
        <a:p>
          <a:endParaRPr lang="en-IN"/>
        </a:p>
      </dgm:t>
    </dgm:pt>
    <dgm:pt modelId="{ED8FCAA4-B145-432D-9EB3-5BC74326CBDD}">
      <dgm:prSet phldrT="[Text]" custT="1"/>
      <dgm:spPr>
        <a:xfrm>
          <a:off x="1459812" y="660153"/>
          <a:ext cx="1755402" cy="438850"/>
        </a:xfrm>
        <a:prstGeom prst="roundRect">
          <a:avLst>
            <a:gd name="adj" fmla="val 10000"/>
          </a:avLst>
        </a:prstGeom>
        <a:solidFill>
          <a:schemeClr val="accent2"/>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i="0" u="none" strike="noStrike" dirty="0">
              <a:solidFill>
                <a:srgbClr val="FFFFFF"/>
              </a:solidFill>
              <a:effectLst/>
              <a:latin typeface="Ubuntu"/>
              <a:ea typeface="+mn-ea"/>
              <a:cs typeface="+mn-cs"/>
            </a:rPr>
            <a:t>STEP 2 </a:t>
          </a:r>
          <a:r>
            <a:rPr lang="en-US" sz="1400" b="0" i="1" u="none" strike="noStrike" dirty="0">
              <a:solidFill>
                <a:srgbClr val="FFFFFF"/>
              </a:solidFill>
              <a:effectLst/>
              <a:latin typeface="Ubuntu"/>
              <a:ea typeface="+mn-ea"/>
              <a:cs typeface="+mn-cs"/>
            </a:rPr>
            <a:t>– Defect Fixing (included</a:t>
          </a:r>
          <a:r>
            <a:rPr lang="en-US" sz="1400" b="0" i="1" u="none" strike="noStrike" baseline="0" dirty="0">
              <a:solidFill>
                <a:srgbClr val="FFFFFF"/>
              </a:solidFill>
              <a:effectLst/>
              <a:latin typeface="Ubuntu"/>
              <a:ea typeface="+mn-ea"/>
              <a:cs typeface="+mn-cs"/>
            </a:rPr>
            <a:t> Fixing , Review &amp; Rework)</a:t>
          </a:r>
          <a:endParaRPr lang="en-US" sz="1400" dirty="0">
            <a:solidFill>
              <a:srgbClr val="FFFFFF"/>
            </a:solidFill>
            <a:latin typeface="Ubuntu"/>
            <a:ea typeface="+mn-ea"/>
            <a:cs typeface="+mn-cs"/>
          </a:endParaRPr>
        </a:p>
      </dgm:t>
    </dgm:pt>
    <dgm:pt modelId="{8F9B1A38-C116-4767-A00E-DAB1DAD9DE24}" type="parTrans" cxnId="{778AA9C7-86F2-4EE2-96C6-99735222211A}">
      <dgm:prSet/>
      <dgm:spPr/>
      <dgm:t>
        <a:bodyPr/>
        <a:lstStyle/>
        <a:p>
          <a:endParaRPr lang="en-US" sz="1200">
            <a:solidFill>
              <a:schemeClr val="bg1">
                <a:lumMod val="20000"/>
                <a:lumOff val="80000"/>
              </a:schemeClr>
            </a:solidFill>
            <a:latin typeface="+mj-lt"/>
          </a:endParaRPr>
        </a:p>
      </dgm:t>
    </dgm:pt>
    <dgm:pt modelId="{B7293967-666D-4922-9EB3-7B4283DE593E}" type="sibTrans" cxnId="{778AA9C7-86F2-4EE2-96C6-99735222211A}">
      <dgm:prSet custT="1"/>
      <dgm:spPr>
        <a:xfrm rot="5400000">
          <a:off x="2255228" y="1109975"/>
          <a:ext cx="164569" cy="197482"/>
        </a:xfrm>
        <a:prstGeom prst="rightArrow">
          <a:avLst>
            <a:gd name="adj1" fmla="val 60000"/>
            <a:gd name="adj2" fmla="val 50000"/>
          </a:avLst>
        </a:prstGeom>
        <a:solidFill>
          <a:srgbClr val="00B4B9">
            <a:hueOff val="310434"/>
            <a:satOff val="-7407"/>
            <a:lumOff val="9477"/>
            <a:alphaOff val="0"/>
          </a:srgbClr>
        </a:solidFill>
        <a:ln>
          <a:noFill/>
        </a:ln>
        <a:effectLst>
          <a:outerShdw blurRad="40000" dist="20000" dir="5400000" rotWithShape="0">
            <a:srgbClr val="000000">
              <a:alpha val="38000"/>
            </a:srgbClr>
          </a:outerShdw>
        </a:effectLst>
      </dgm:spPr>
      <dgm:t>
        <a:bodyPr/>
        <a:lstStyle/>
        <a:p>
          <a:pPr>
            <a:buNone/>
          </a:pPr>
          <a:endParaRPr lang="en-US" sz="900" dirty="0">
            <a:solidFill>
              <a:srgbClr val="FFFFFF">
                <a:lumMod val="20000"/>
                <a:lumOff val="80000"/>
              </a:srgbClr>
            </a:solidFill>
            <a:latin typeface="Arial"/>
            <a:ea typeface="+mn-ea"/>
            <a:cs typeface="+mn-cs"/>
          </a:endParaRPr>
        </a:p>
      </dgm:t>
    </dgm:pt>
    <dgm:pt modelId="{B4E9D262-1958-4971-B731-F39B8069F2E9}">
      <dgm:prSet phldrT="[Text]" custT="1"/>
      <dgm:spPr>
        <a:xfrm>
          <a:off x="1459812" y="1318429"/>
          <a:ext cx="1755402" cy="438850"/>
        </a:xfrm>
        <a:prstGeom prst="roundRect">
          <a:avLst>
            <a:gd name="adj" fmla="val 10000"/>
          </a:avLst>
        </a:prstGeom>
        <a:solidFill>
          <a:srgbClr val="00B4B9">
            <a:hueOff val="465651"/>
            <a:satOff val="-11111"/>
            <a:lumOff val="14215"/>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i="0" u="none" strike="noStrike" dirty="0">
              <a:solidFill>
                <a:srgbClr val="FFFFFF"/>
              </a:solidFill>
              <a:effectLst/>
              <a:latin typeface="Ubuntu"/>
              <a:ea typeface="+mn-ea"/>
              <a:cs typeface="+mn-cs"/>
            </a:rPr>
            <a:t>STEP 3 </a:t>
          </a:r>
          <a:r>
            <a:rPr lang="en-US" sz="1400" b="0" i="1" u="none" strike="noStrike" dirty="0">
              <a:solidFill>
                <a:srgbClr val="FFFFFF"/>
              </a:solidFill>
              <a:effectLst/>
              <a:latin typeface="Ubuntu"/>
              <a:ea typeface="+mn-ea"/>
              <a:cs typeface="+mn-cs"/>
            </a:rPr>
            <a:t>– Verification Planning</a:t>
          </a:r>
          <a:endParaRPr lang="en-US" sz="1400" dirty="0">
            <a:solidFill>
              <a:srgbClr val="FFFFFF"/>
            </a:solidFill>
            <a:latin typeface="Ubuntu"/>
            <a:ea typeface="+mn-ea"/>
            <a:cs typeface="+mn-cs"/>
          </a:endParaRPr>
        </a:p>
      </dgm:t>
    </dgm:pt>
    <dgm:pt modelId="{6A590265-A156-4962-BC2B-D18107AF6BC4}" type="parTrans" cxnId="{57CCE45B-3AF6-4B7E-80D7-23B48A372A2E}">
      <dgm:prSet/>
      <dgm:spPr/>
      <dgm:t>
        <a:bodyPr/>
        <a:lstStyle/>
        <a:p>
          <a:endParaRPr lang="en-US" sz="1200">
            <a:solidFill>
              <a:schemeClr val="bg1">
                <a:lumMod val="20000"/>
                <a:lumOff val="80000"/>
              </a:schemeClr>
            </a:solidFill>
            <a:latin typeface="+mj-lt"/>
          </a:endParaRPr>
        </a:p>
      </dgm:t>
    </dgm:pt>
    <dgm:pt modelId="{572D24DC-B6A6-4B5D-8832-005A19163D73}" type="sibTrans" cxnId="{57CCE45B-3AF6-4B7E-80D7-23B48A372A2E}">
      <dgm:prSet custT="1"/>
      <dgm:spPr>
        <a:xfrm rot="5400000">
          <a:off x="2255228" y="1768251"/>
          <a:ext cx="164569" cy="197482"/>
        </a:xfrm>
        <a:prstGeom prst="rightArrow">
          <a:avLst>
            <a:gd name="adj1" fmla="val 60000"/>
            <a:gd name="adj2" fmla="val 50000"/>
          </a:avLst>
        </a:prstGeom>
        <a:solidFill>
          <a:srgbClr val="00B4B9">
            <a:hueOff val="620868"/>
            <a:satOff val="-14815"/>
            <a:lumOff val="18954"/>
            <a:alphaOff val="0"/>
          </a:srgbClr>
        </a:solidFill>
        <a:ln>
          <a:noFill/>
        </a:ln>
        <a:effectLst>
          <a:outerShdw blurRad="40000" dist="20000" dir="5400000" rotWithShape="0">
            <a:srgbClr val="000000">
              <a:alpha val="38000"/>
            </a:srgbClr>
          </a:outerShdw>
        </a:effectLst>
      </dgm:spPr>
      <dgm:t>
        <a:bodyPr/>
        <a:lstStyle/>
        <a:p>
          <a:pPr>
            <a:buNone/>
          </a:pPr>
          <a:endParaRPr lang="en-US" sz="900" dirty="0">
            <a:solidFill>
              <a:srgbClr val="FFFFFF">
                <a:lumMod val="20000"/>
                <a:lumOff val="80000"/>
              </a:srgbClr>
            </a:solidFill>
            <a:latin typeface="Arial"/>
            <a:ea typeface="+mn-ea"/>
            <a:cs typeface="+mn-cs"/>
          </a:endParaRPr>
        </a:p>
      </dgm:t>
    </dgm:pt>
    <dgm:pt modelId="{B7C0E861-1195-4FB6-8956-DFDB68FB94F7}">
      <dgm:prSet phldrT="[Text]" custT="1"/>
      <dgm:spPr>
        <a:xfrm>
          <a:off x="1459812" y="2634981"/>
          <a:ext cx="1755402" cy="438850"/>
        </a:xfrm>
        <a:prstGeom prst="roundRect">
          <a:avLst>
            <a:gd name="adj" fmla="val 10000"/>
          </a:avLst>
        </a:prstGeom>
        <a:solidFill>
          <a:srgbClr val="00B4B9">
            <a:hueOff val="931302"/>
            <a:satOff val="-22222"/>
            <a:lumOff val="2843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dirty="0">
              <a:solidFill>
                <a:srgbClr val="FFFFFF"/>
              </a:solidFill>
              <a:latin typeface="Ubuntu"/>
              <a:ea typeface="+mn-ea"/>
              <a:cs typeface="+mn-cs"/>
            </a:rPr>
            <a:t>DEFECT CLOSURE</a:t>
          </a:r>
        </a:p>
      </dgm:t>
    </dgm:pt>
    <dgm:pt modelId="{FD320C19-15F6-4D4C-BA4E-C7630A607445}" type="parTrans" cxnId="{9F4A7961-FC79-4AB1-B5B0-47F552EE3412}">
      <dgm:prSet/>
      <dgm:spPr/>
      <dgm:t>
        <a:bodyPr/>
        <a:lstStyle/>
        <a:p>
          <a:endParaRPr lang="en-US" sz="1200">
            <a:solidFill>
              <a:schemeClr val="bg1">
                <a:lumMod val="20000"/>
                <a:lumOff val="80000"/>
              </a:schemeClr>
            </a:solidFill>
            <a:latin typeface="+mj-lt"/>
          </a:endParaRPr>
        </a:p>
      </dgm:t>
    </dgm:pt>
    <dgm:pt modelId="{45BDFABD-3E0C-4C77-AF59-07423D42EE33}" type="sibTrans" cxnId="{9F4A7961-FC79-4AB1-B5B0-47F552EE3412}">
      <dgm:prSet/>
      <dgm:spPr/>
      <dgm:t>
        <a:bodyPr/>
        <a:lstStyle/>
        <a:p>
          <a:endParaRPr lang="en-US" sz="1200">
            <a:solidFill>
              <a:schemeClr val="bg1">
                <a:lumMod val="20000"/>
                <a:lumOff val="80000"/>
              </a:schemeClr>
            </a:solidFill>
            <a:latin typeface="+mj-lt"/>
          </a:endParaRPr>
        </a:p>
      </dgm:t>
    </dgm:pt>
    <dgm:pt modelId="{E449A1EA-D100-47A7-8D84-89E24BFCD961}">
      <dgm:prSet phldrT="[Text]" custT="1"/>
      <dgm:spPr>
        <a:xfrm>
          <a:off x="1459812" y="1976705"/>
          <a:ext cx="1755402" cy="438850"/>
        </a:xfrm>
        <a:prstGeom prst="roundRect">
          <a:avLst>
            <a:gd name="adj" fmla="val 10000"/>
          </a:avLst>
        </a:prstGeom>
        <a:solidFill>
          <a:srgbClr val="00B4B9">
            <a:hueOff val="698476"/>
            <a:satOff val="-16667"/>
            <a:lumOff val="21323"/>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dgm:spPr>
      <dgm:t>
        <a:bodyPr/>
        <a:lstStyle/>
        <a:p>
          <a:pPr>
            <a:buNone/>
          </a:pPr>
          <a:r>
            <a:rPr lang="en-US" sz="1400" b="1" i="0" u="none" strike="noStrike" dirty="0">
              <a:solidFill>
                <a:srgbClr val="FFFFFF"/>
              </a:solidFill>
              <a:effectLst/>
              <a:latin typeface="Ubuntu"/>
              <a:ea typeface="+mn-ea"/>
              <a:cs typeface="+mn-cs"/>
            </a:rPr>
            <a:t>STEP 4 </a:t>
          </a:r>
          <a:r>
            <a:rPr lang="en-US" sz="1400" b="0" i="1" u="none" strike="noStrike" dirty="0">
              <a:solidFill>
                <a:srgbClr val="FFFFFF"/>
              </a:solidFill>
              <a:effectLst/>
              <a:latin typeface="Ubuntu"/>
              <a:ea typeface="+mn-ea"/>
              <a:cs typeface="+mn-cs"/>
            </a:rPr>
            <a:t>– Verification</a:t>
          </a:r>
          <a:endParaRPr lang="en-US" sz="1400" dirty="0">
            <a:solidFill>
              <a:srgbClr val="FFFFFF"/>
            </a:solidFill>
            <a:latin typeface="Ubuntu"/>
            <a:ea typeface="+mn-ea"/>
            <a:cs typeface="+mn-cs"/>
          </a:endParaRPr>
        </a:p>
      </dgm:t>
    </dgm:pt>
    <dgm:pt modelId="{C17E5B4A-2727-4520-AFAB-7408752E37C9}" type="parTrans" cxnId="{82E72591-00CD-4DDD-BD70-E7B3EB9AEA95}">
      <dgm:prSet/>
      <dgm:spPr/>
      <dgm:t>
        <a:bodyPr/>
        <a:lstStyle/>
        <a:p>
          <a:endParaRPr lang="en-US" sz="1200">
            <a:latin typeface="+mj-lt"/>
          </a:endParaRPr>
        </a:p>
      </dgm:t>
    </dgm:pt>
    <dgm:pt modelId="{36CCDC82-14C6-4CB8-80BA-A7450055102B}" type="sibTrans" cxnId="{82E72591-00CD-4DDD-BD70-E7B3EB9AEA95}">
      <dgm:prSet custT="1"/>
      <dgm:spPr>
        <a:xfrm rot="5400000">
          <a:off x="2255228" y="2426527"/>
          <a:ext cx="164569" cy="197482"/>
        </a:xfrm>
        <a:prstGeom prst="rightArrow">
          <a:avLst>
            <a:gd name="adj1" fmla="val 60000"/>
            <a:gd name="adj2" fmla="val 50000"/>
          </a:avLst>
        </a:prstGeom>
        <a:solidFill>
          <a:srgbClr val="00B4B9">
            <a:hueOff val="931302"/>
            <a:satOff val="-22222"/>
            <a:lumOff val="28431"/>
            <a:alphaOff val="0"/>
          </a:srgbClr>
        </a:solidFill>
        <a:ln>
          <a:noFill/>
        </a:ln>
        <a:effectLst>
          <a:outerShdw blurRad="40000" dist="20000" dir="5400000" rotWithShape="0">
            <a:srgbClr val="000000">
              <a:alpha val="38000"/>
            </a:srgbClr>
          </a:outerShdw>
        </a:effectLst>
      </dgm:spPr>
      <dgm:t>
        <a:bodyPr/>
        <a:lstStyle/>
        <a:p>
          <a:pPr>
            <a:buNone/>
          </a:pPr>
          <a:endParaRPr lang="en-US" sz="900" dirty="0">
            <a:solidFill>
              <a:srgbClr val="FFFFFF"/>
            </a:solidFill>
            <a:latin typeface="Arial"/>
            <a:ea typeface="+mn-ea"/>
            <a:cs typeface="+mn-cs"/>
          </a:endParaRPr>
        </a:p>
      </dgm:t>
    </dgm:pt>
    <dgm:pt modelId="{C1B62E9C-E4D4-4D91-9BB8-A9897503FBCD}">
      <dgm:prSet phldrT="[Text]" custT="1"/>
      <dgm:spPr>
        <a:solidFill>
          <a:schemeClr val="accent2"/>
        </a:solidFill>
      </dgm:spPr>
      <dgm:t>
        <a:bodyPr/>
        <a:lstStyle/>
        <a:p>
          <a:r>
            <a:rPr lang="en-US" sz="1400" b="0" i="1" u="none" strike="noStrike" dirty="0">
              <a:effectLst/>
              <a:latin typeface="+mj-lt"/>
            </a:rPr>
            <a:t>Investigation &amp; Analysis</a:t>
          </a:r>
          <a:endParaRPr lang="en-US" sz="1400" dirty="0">
            <a:solidFill>
              <a:srgbClr val="FFFFFF"/>
            </a:solidFill>
            <a:latin typeface="Ubuntu"/>
            <a:ea typeface="+mn-ea"/>
            <a:cs typeface="+mn-cs"/>
          </a:endParaRPr>
        </a:p>
      </dgm:t>
    </dgm:pt>
    <dgm:pt modelId="{F4783A1B-59E5-447D-8808-B6AF56EF0A3C}" type="parTrans" cxnId="{180770B7-DBDB-44A7-A96E-7EBAFA215FEE}">
      <dgm:prSet/>
      <dgm:spPr/>
      <dgm:t>
        <a:bodyPr/>
        <a:lstStyle/>
        <a:p>
          <a:endParaRPr lang="en-IN"/>
        </a:p>
      </dgm:t>
    </dgm:pt>
    <dgm:pt modelId="{3748D3BA-AAD7-4921-B4B9-C6C13B4ADD61}" type="sibTrans" cxnId="{180770B7-DBDB-44A7-A96E-7EBAFA215FEE}">
      <dgm:prSet/>
      <dgm:spPr/>
      <dgm:t>
        <a:bodyPr/>
        <a:lstStyle/>
        <a:p>
          <a:endParaRPr lang="en-IN" dirty="0"/>
        </a:p>
      </dgm:t>
    </dgm:pt>
    <dgm:pt modelId="{FDEA058A-41CA-40F6-88B1-EE3BC2E188C8}" type="pres">
      <dgm:prSet presAssocID="{E0B9C01D-8997-425F-9A33-B66282494153}" presName="linearFlow" presStyleCnt="0">
        <dgm:presLayoutVars>
          <dgm:resizeHandles val="exact"/>
        </dgm:presLayoutVars>
      </dgm:prSet>
      <dgm:spPr/>
    </dgm:pt>
    <dgm:pt modelId="{F456F8A9-1F6A-4356-93EE-65A5BBADC749}" type="pres">
      <dgm:prSet presAssocID="{C1B62E9C-E4D4-4D91-9BB8-A9897503FBCD}" presName="node" presStyleLbl="node1" presStyleIdx="0" presStyleCnt="5">
        <dgm:presLayoutVars>
          <dgm:bulletEnabled val="1"/>
        </dgm:presLayoutVars>
      </dgm:prSet>
      <dgm:spPr>
        <a:prstGeom prst="roundRect">
          <a:avLst>
            <a:gd name="adj" fmla="val 10000"/>
          </a:avLst>
        </a:prstGeom>
      </dgm:spPr>
    </dgm:pt>
    <dgm:pt modelId="{72D22006-9DE9-4C31-A420-448C3401ABBD}" type="pres">
      <dgm:prSet presAssocID="{3748D3BA-AAD7-4921-B4B9-C6C13B4ADD61}" presName="sibTrans" presStyleLbl="sibTrans2D1" presStyleIdx="0" presStyleCnt="4"/>
      <dgm:spPr/>
    </dgm:pt>
    <dgm:pt modelId="{CC7E49C7-9C8B-48D0-9511-68955F905069}" type="pres">
      <dgm:prSet presAssocID="{3748D3BA-AAD7-4921-B4B9-C6C13B4ADD61}" presName="connectorText" presStyleLbl="sibTrans2D1" presStyleIdx="0" presStyleCnt="4"/>
      <dgm:spPr/>
    </dgm:pt>
    <dgm:pt modelId="{E74ADBA4-AD76-4A37-A34A-4C7219B27FE6}" type="pres">
      <dgm:prSet presAssocID="{ED8FCAA4-B145-432D-9EB3-5BC74326CBDD}" presName="node" presStyleLbl="node1" presStyleIdx="1" presStyleCnt="5" custScaleY="146145">
        <dgm:presLayoutVars>
          <dgm:bulletEnabled val="1"/>
        </dgm:presLayoutVars>
      </dgm:prSet>
      <dgm:spPr/>
    </dgm:pt>
    <dgm:pt modelId="{7B49F34F-B64D-4F2F-839B-DCB6D6A1FE43}" type="pres">
      <dgm:prSet presAssocID="{B7293967-666D-4922-9EB3-7B4283DE593E}" presName="sibTrans" presStyleLbl="sibTrans2D1" presStyleIdx="1" presStyleCnt="4" custLinFactNeighborY="11108"/>
      <dgm:spPr/>
    </dgm:pt>
    <dgm:pt modelId="{1EA98231-6DF2-42B0-B5C0-E4AA44EDC1E8}" type="pres">
      <dgm:prSet presAssocID="{B7293967-666D-4922-9EB3-7B4283DE593E}" presName="connectorText" presStyleLbl="sibTrans2D1" presStyleIdx="1" presStyleCnt="4"/>
      <dgm:spPr/>
    </dgm:pt>
    <dgm:pt modelId="{2CE3A0C8-252C-4ADD-9B07-C6C9808C31CD}" type="pres">
      <dgm:prSet presAssocID="{B4E9D262-1958-4971-B731-F39B8069F2E9}" presName="node" presStyleLbl="node1" presStyleIdx="2" presStyleCnt="5">
        <dgm:presLayoutVars>
          <dgm:bulletEnabled val="1"/>
        </dgm:presLayoutVars>
      </dgm:prSet>
      <dgm:spPr/>
    </dgm:pt>
    <dgm:pt modelId="{BA23E7BE-0448-4749-AFD9-8650A37B865A}" type="pres">
      <dgm:prSet presAssocID="{572D24DC-B6A6-4B5D-8832-005A19163D73}" presName="sibTrans" presStyleLbl="sibTrans2D1" presStyleIdx="2" presStyleCnt="4"/>
      <dgm:spPr/>
    </dgm:pt>
    <dgm:pt modelId="{399FB8D9-EB73-44A3-BE3B-22BB9D6886FB}" type="pres">
      <dgm:prSet presAssocID="{572D24DC-B6A6-4B5D-8832-005A19163D73}" presName="connectorText" presStyleLbl="sibTrans2D1" presStyleIdx="2" presStyleCnt="4"/>
      <dgm:spPr/>
    </dgm:pt>
    <dgm:pt modelId="{3FD3D56B-2247-40BB-B1FF-5C167B3120A7}" type="pres">
      <dgm:prSet presAssocID="{E449A1EA-D100-47A7-8D84-89E24BFCD961}" presName="node" presStyleLbl="node1" presStyleIdx="3" presStyleCnt="5">
        <dgm:presLayoutVars>
          <dgm:bulletEnabled val="1"/>
        </dgm:presLayoutVars>
      </dgm:prSet>
      <dgm:spPr/>
    </dgm:pt>
    <dgm:pt modelId="{98DBB6EE-3CCD-4BA4-81AA-4489FE98FF71}" type="pres">
      <dgm:prSet presAssocID="{36CCDC82-14C6-4CB8-80BA-A7450055102B}" presName="sibTrans" presStyleLbl="sibTrans2D1" presStyleIdx="3" presStyleCnt="4"/>
      <dgm:spPr/>
    </dgm:pt>
    <dgm:pt modelId="{6D5C7AAC-75AD-4621-8F08-FA8962557E44}" type="pres">
      <dgm:prSet presAssocID="{36CCDC82-14C6-4CB8-80BA-A7450055102B}" presName="connectorText" presStyleLbl="sibTrans2D1" presStyleIdx="3" presStyleCnt="4"/>
      <dgm:spPr/>
    </dgm:pt>
    <dgm:pt modelId="{F2FBDFED-C2B9-4BF5-87F9-CE50391CE609}" type="pres">
      <dgm:prSet presAssocID="{B7C0E861-1195-4FB6-8956-DFDB68FB94F7}" presName="node" presStyleLbl="node1" presStyleIdx="4" presStyleCnt="5">
        <dgm:presLayoutVars>
          <dgm:bulletEnabled val="1"/>
        </dgm:presLayoutVars>
      </dgm:prSet>
      <dgm:spPr/>
    </dgm:pt>
  </dgm:ptLst>
  <dgm:cxnLst>
    <dgm:cxn modelId="{A9E7D217-C414-404E-B007-EB4E5CCF18DD}" type="presOf" srcId="{B7293967-666D-4922-9EB3-7B4283DE593E}" destId="{1EA98231-6DF2-42B0-B5C0-E4AA44EDC1E8}" srcOrd="1" destOrd="0" presId="urn:microsoft.com/office/officeart/2005/8/layout/process2"/>
    <dgm:cxn modelId="{DB9ECE1B-AFE0-4945-856C-B8B1149B322B}" type="presOf" srcId="{36CCDC82-14C6-4CB8-80BA-A7450055102B}" destId="{6D5C7AAC-75AD-4621-8F08-FA8962557E44}" srcOrd="1" destOrd="0" presId="urn:microsoft.com/office/officeart/2005/8/layout/process2"/>
    <dgm:cxn modelId="{EC33833F-9C9E-4B20-A607-BED31932261B}" type="presOf" srcId="{ED8FCAA4-B145-432D-9EB3-5BC74326CBDD}" destId="{E74ADBA4-AD76-4A37-A34A-4C7219B27FE6}" srcOrd="0" destOrd="0" presId="urn:microsoft.com/office/officeart/2005/8/layout/process2"/>
    <dgm:cxn modelId="{57CCE45B-3AF6-4B7E-80D7-23B48A372A2E}" srcId="{E0B9C01D-8997-425F-9A33-B66282494153}" destId="{B4E9D262-1958-4971-B731-F39B8069F2E9}" srcOrd="2" destOrd="0" parTransId="{6A590265-A156-4962-BC2B-D18107AF6BC4}" sibTransId="{572D24DC-B6A6-4B5D-8832-005A19163D73}"/>
    <dgm:cxn modelId="{9F4A7961-FC79-4AB1-B5B0-47F552EE3412}" srcId="{E0B9C01D-8997-425F-9A33-B66282494153}" destId="{B7C0E861-1195-4FB6-8956-DFDB68FB94F7}" srcOrd="4" destOrd="0" parTransId="{FD320C19-15F6-4D4C-BA4E-C7630A607445}" sibTransId="{45BDFABD-3E0C-4C77-AF59-07423D42EE33}"/>
    <dgm:cxn modelId="{E758AC48-C5A7-42F9-8F02-1C9A28F5923C}" type="presOf" srcId="{3748D3BA-AAD7-4921-B4B9-C6C13B4ADD61}" destId="{CC7E49C7-9C8B-48D0-9511-68955F905069}" srcOrd="1" destOrd="0" presId="urn:microsoft.com/office/officeart/2005/8/layout/process2"/>
    <dgm:cxn modelId="{A614BD4F-9F32-47DD-8D05-06A88D1C979E}" type="presOf" srcId="{B7293967-666D-4922-9EB3-7B4283DE593E}" destId="{7B49F34F-B64D-4F2F-839B-DCB6D6A1FE43}" srcOrd="0" destOrd="0" presId="urn:microsoft.com/office/officeart/2005/8/layout/process2"/>
    <dgm:cxn modelId="{4A3A9374-73CF-4766-8B01-C4C39E46333E}" type="presOf" srcId="{572D24DC-B6A6-4B5D-8832-005A19163D73}" destId="{399FB8D9-EB73-44A3-BE3B-22BB9D6886FB}" srcOrd="1" destOrd="0" presId="urn:microsoft.com/office/officeart/2005/8/layout/process2"/>
    <dgm:cxn modelId="{82E72591-00CD-4DDD-BD70-E7B3EB9AEA95}" srcId="{E0B9C01D-8997-425F-9A33-B66282494153}" destId="{E449A1EA-D100-47A7-8D84-89E24BFCD961}" srcOrd="3" destOrd="0" parTransId="{C17E5B4A-2727-4520-AFAB-7408752E37C9}" sibTransId="{36CCDC82-14C6-4CB8-80BA-A7450055102B}"/>
    <dgm:cxn modelId="{9CB4DC95-8E19-4ED6-8840-E39BA628CF75}" type="presOf" srcId="{3748D3BA-AAD7-4921-B4B9-C6C13B4ADD61}" destId="{72D22006-9DE9-4C31-A420-448C3401ABBD}" srcOrd="0" destOrd="0" presId="urn:microsoft.com/office/officeart/2005/8/layout/process2"/>
    <dgm:cxn modelId="{8DB44498-958E-4715-B0EB-81574DC42BC0}" type="presOf" srcId="{572D24DC-B6A6-4B5D-8832-005A19163D73}" destId="{BA23E7BE-0448-4749-AFD9-8650A37B865A}" srcOrd="0" destOrd="0" presId="urn:microsoft.com/office/officeart/2005/8/layout/process2"/>
    <dgm:cxn modelId="{D2884CA5-B7F4-4ECD-93C2-D1029AB08B02}" type="presOf" srcId="{B7C0E861-1195-4FB6-8956-DFDB68FB94F7}" destId="{F2FBDFED-C2B9-4BF5-87F9-CE50391CE609}" srcOrd="0" destOrd="0" presId="urn:microsoft.com/office/officeart/2005/8/layout/process2"/>
    <dgm:cxn modelId="{43F23CAE-393F-4E30-8A38-7414A83AA327}" type="presOf" srcId="{C1B62E9C-E4D4-4D91-9BB8-A9897503FBCD}" destId="{F456F8A9-1F6A-4356-93EE-65A5BBADC749}" srcOrd="0" destOrd="0" presId="urn:microsoft.com/office/officeart/2005/8/layout/process2"/>
    <dgm:cxn modelId="{4D4231B6-3F7E-412F-9985-3DEC6B451402}" type="presOf" srcId="{E449A1EA-D100-47A7-8D84-89E24BFCD961}" destId="{3FD3D56B-2247-40BB-B1FF-5C167B3120A7}" srcOrd="0" destOrd="0" presId="urn:microsoft.com/office/officeart/2005/8/layout/process2"/>
    <dgm:cxn modelId="{180770B7-DBDB-44A7-A96E-7EBAFA215FEE}" srcId="{E0B9C01D-8997-425F-9A33-B66282494153}" destId="{C1B62E9C-E4D4-4D91-9BB8-A9897503FBCD}" srcOrd="0" destOrd="0" parTransId="{F4783A1B-59E5-447D-8808-B6AF56EF0A3C}" sibTransId="{3748D3BA-AAD7-4921-B4B9-C6C13B4ADD61}"/>
    <dgm:cxn modelId="{778AA9C7-86F2-4EE2-96C6-99735222211A}" srcId="{E0B9C01D-8997-425F-9A33-B66282494153}" destId="{ED8FCAA4-B145-432D-9EB3-5BC74326CBDD}" srcOrd="1" destOrd="0" parTransId="{8F9B1A38-C116-4767-A00E-DAB1DAD9DE24}" sibTransId="{B7293967-666D-4922-9EB3-7B4283DE593E}"/>
    <dgm:cxn modelId="{B53757CA-270D-4EFE-A4B7-E3D31554B9AC}" type="presOf" srcId="{36CCDC82-14C6-4CB8-80BA-A7450055102B}" destId="{98DBB6EE-3CCD-4BA4-81AA-4489FE98FF71}" srcOrd="0" destOrd="0" presId="urn:microsoft.com/office/officeart/2005/8/layout/process2"/>
    <dgm:cxn modelId="{DC6480E0-4EDA-4BD7-8326-4C08101DFE86}" type="presOf" srcId="{B4E9D262-1958-4971-B731-F39B8069F2E9}" destId="{2CE3A0C8-252C-4ADD-9B07-C6C9808C31CD}" srcOrd="0" destOrd="0" presId="urn:microsoft.com/office/officeart/2005/8/layout/process2"/>
    <dgm:cxn modelId="{8F07E4FA-2EC2-4675-841D-86AA92B3C69F}" type="presOf" srcId="{E0B9C01D-8997-425F-9A33-B66282494153}" destId="{FDEA058A-41CA-40F6-88B1-EE3BC2E188C8}" srcOrd="0" destOrd="0" presId="urn:microsoft.com/office/officeart/2005/8/layout/process2"/>
    <dgm:cxn modelId="{FF78FB44-14F4-4FBE-B2E8-F56D757DBB0C}" type="presParOf" srcId="{FDEA058A-41CA-40F6-88B1-EE3BC2E188C8}" destId="{F456F8A9-1F6A-4356-93EE-65A5BBADC749}" srcOrd="0" destOrd="0" presId="urn:microsoft.com/office/officeart/2005/8/layout/process2"/>
    <dgm:cxn modelId="{ABB66370-7DD0-4127-A66D-3D658B623913}" type="presParOf" srcId="{FDEA058A-41CA-40F6-88B1-EE3BC2E188C8}" destId="{72D22006-9DE9-4C31-A420-448C3401ABBD}" srcOrd="1" destOrd="0" presId="urn:microsoft.com/office/officeart/2005/8/layout/process2"/>
    <dgm:cxn modelId="{3F23E87B-36F7-420C-B843-DD6F30D7DA29}" type="presParOf" srcId="{72D22006-9DE9-4C31-A420-448C3401ABBD}" destId="{CC7E49C7-9C8B-48D0-9511-68955F905069}" srcOrd="0" destOrd="0" presId="urn:microsoft.com/office/officeart/2005/8/layout/process2"/>
    <dgm:cxn modelId="{CF1BF766-EDAC-4E5F-8C9A-EF23D1E30D5B}" type="presParOf" srcId="{FDEA058A-41CA-40F6-88B1-EE3BC2E188C8}" destId="{E74ADBA4-AD76-4A37-A34A-4C7219B27FE6}" srcOrd="2" destOrd="0" presId="urn:microsoft.com/office/officeart/2005/8/layout/process2"/>
    <dgm:cxn modelId="{B4CF5BC8-D837-4760-AB07-415AB2A8EAB3}" type="presParOf" srcId="{FDEA058A-41CA-40F6-88B1-EE3BC2E188C8}" destId="{7B49F34F-B64D-4F2F-839B-DCB6D6A1FE43}" srcOrd="3" destOrd="0" presId="urn:microsoft.com/office/officeart/2005/8/layout/process2"/>
    <dgm:cxn modelId="{0D062FE8-7588-407F-8253-828845346500}" type="presParOf" srcId="{7B49F34F-B64D-4F2F-839B-DCB6D6A1FE43}" destId="{1EA98231-6DF2-42B0-B5C0-E4AA44EDC1E8}" srcOrd="0" destOrd="0" presId="urn:microsoft.com/office/officeart/2005/8/layout/process2"/>
    <dgm:cxn modelId="{06CF1667-60AC-4275-96D4-94B058DEF49A}" type="presParOf" srcId="{FDEA058A-41CA-40F6-88B1-EE3BC2E188C8}" destId="{2CE3A0C8-252C-4ADD-9B07-C6C9808C31CD}" srcOrd="4" destOrd="0" presId="urn:microsoft.com/office/officeart/2005/8/layout/process2"/>
    <dgm:cxn modelId="{1A175652-F46E-4D47-B5B6-452DB1655749}" type="presParOf" srcId="{FDEA058A-41CA-40F6-88B1-EE3BC2E188C8}" destId="{BA23E7BE-0448-4749-AFD9-8650A37B865A}" srcOrd="5" destOrd="0" presId="urn:microsoft.com/office/officeart/2005/8/layout/process2"/>
    <dgm:cxn modelId="{07F2F48B-7B42-48A7-866C-13680681C762}" type="presParOf" srcId="{BA23E7BE-0448-4749-AFD9-8650A37B865A}" destId="{399FB8D9-EB73-44A3-BE3B-22BB9D6886FB}" srcOrd="0" destOrd="0" presId="urn:microsoft.com/office/officeart/2005/8/layout/process2"/>
    <dgm:cxn modelId="{EF40651B-8229-481C-BF06-318D72BC2B55}" type="presParOf" srcId="{FDEA058A-41CA-40F6-88B1-EE3BC2E188C8}" destId="{3FD3D56B-2247-40BB-B1FF-5C167B3120A7}" srcOrd="6" destOrd="0" presId="urn:microsoft.com/office/officeart/2005/8/layout/process2"/>
    <dgm:cxn modelId="{3CEEE7CA-744B-49E4-90BC-6E906A4D7EFF}" type="presParOf" srcId="{FDEA058A-41CA-40F6-88B1-EE3BC2E188C8}" destId="{98DBB6EE-3CCD-4BA4-81AA-4489FE98FF71}" srcOrd="7" destOrd="0" presId="urn:microsoft.com/office/officeart/2005/8/layout/process2"/>
    <dgm:cxn modelId="{B6654706-AF92-455F-A4AB-B1B1591D683F}" type="presParOf" srcId="{98DBB6EE-3CCD-4BA4-81AA-4489FE98FF71}" destId="{6D5C7AAC-75AD-4621-8F08-FA8962557E44}" srcOrd="0" destOrd="0" presId="urn:microsoft.com/office/officeart/2005/8/layout/process2"/>
    <dgm:cxn modelId="{7A680277-E0A5-400E-A716-D547C5AD8D45}" type="presParOf" srcId="{FDEA058A-41CA-40F6-88B1-EE3BC2E188C8}" destId="{F2FBDFED-C2B9-4BF5-87F9-CE50391CE609}"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F8A9-1F6A-4356-93EE-65A5BBADC749}">
      <dsp:nvSpPr>
        <dsp:cNvPr id="0" name=""/>
        <dsp:cNvSpPr/>
      </dsp:nvSpPr>
      <dsp:spPr>
        <a:xfrm>
          <a:off x="1295360" y="5291"/>
          <a:ext cx="2084305" cy="521076"/>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1" u="none" strike="noStrike" kern="1200" dirty="0">
              <a:effectLst/>
              <a:latin typeface="+mj-lt"/>
            </a:rPr>
            <a:t>Investigation &amp; Analysis</a:t>
          </a:r>
          <a:endParaRPr lang="en-US" sz="1400" kern="1200" dirty="0">
            <a:solidFill>
              <a:srgbClr val="FFFFFF"/>
            </a:solidFill>
            <a:latin typeface="Ubuntu"/>
            <a:ea typeface="+mn-ea"/>
            <a:cs typeface="+mn-cs"/>
          </a:endParaRPr>
        </a:p>
      </dsp:txBody>
      <dsp:txXfrm>
        <a:off x="1310622" y="20553"/>
        <a:ext cx="2053781" cy="490552"/>
      </dsp:txXfrm>
    </dsp:sp>
    <dsp:sp modelId="{72D22006-9DE9-4C31-A420-448C3401ABBD}">
      <dsp:nvSpPr>
        <dsp:cNvPr id="0" name=""/>
        <dsp:cNvSpPr/>
      </dsp:nvSpPr>
      <dsp:spPr>
        <a:xfrm rot="5400000">
          <a:off x="2239811" y="539394"/>
          <a:ext cx="195403" cy="23448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dirty="0"/>
        </a:p>
      </dsp:txBody>
      <dsp:txXfrm rot="-5400000">
        <a:off x="2267168" y="558935"/>
        <a:ext cx="140690" cy="136782"/>
      </dsp:txXfrm>
    </dsp:sp>
    <dsp:sp modelId="{E74ADBA4-AD76-4A37-A34A-4C7219B27FE6}">
      <dsp:nvSpPr>
        <dsp:cNvPr id="0" name=""/>
        <dsp:cNvSpPr/>
      </dsp:nvSpPr>
      <dsp:spPr>
        <a:xfrm>
          <a:off x="1295360" y="786905"/>
          <a:ext cx="2084305" cy="761527"/>
        </a:xfrm>
        <a:prstGeom prst="roundRect">
          <a:avLst>
            <a:gd name="adj" fmla="val 10000"/>
          </a:avLst>
        </a:prstGeom>
        <a:solidFill>
          <a:schemeClr val="accent2"/>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dirty="0">
              <a:solidFill>
                <a:srgbClr val="FFFFFF"/>
              </a:solidFill>
              <a:effectLst/>
              <a:latin typeface="Ubuntu"/>
              <a:ea typeface="+mn-ea"/>
              <a:cs typeface="+mn-cs"/>
            </a:rPr>
            <a:t>STEP 2 </a:t>
          </a:r>
          <a:r>
            <a:rPr lang="en-US" sz="1400" b="0" i="1" u="none" strike="noStrike" kern="1200" dirty="0">
              <a:solidFill>
                <a:srgbClr val="FFFFFF"/>
              </a:solidFill>
              <a:effectLst/>
              <a:latin typeface="Ubuntu"/>
              <a:ea typeface="+mn-ea"/>
              <a:cs typeface="+mn-cs"/>
            </a:rPr>
            <a:t>– Defect Fixing (included</a:t>
          </a:r>
          <a:r>
            <a:rPr lang="en-US" sz="1400" b="0" i="1" u="none" strike="noStrike" kern="1200" baseline="0" dirty="0">
              <a:solidFill>
                <a:srgbClr val="FFFFFF"/>
              </a:solidFill>
              <a:effectLst/>
              <a:latin typeface="Ubuntu"/>
              <a:ea typeface="+mn-ea"/>
              <a:cs typeface="+mn-cs"/>
            </a:rPr>
            <a:t> Fixing , Review &amp; Rework)</a:t>
          </a:r>
          <a:endParaRPr lang="en-US" sz="1400" kern="1200" dirty="0">
            <a:solidFill>
              <a:srgbClr val="FFFFFF"/>
            </a:solidFill>
            <a:latin typeface="Ubuntu"/>
            <a:ea typeface="+mn-ea"/>
            <a:cs typeface="+mn-cs"/>
          </a:endParaRPr>
        </a:p>
      </dsp:txBody>
      <dsp:txXfrm>
        <a:off x="1317664" y="809209"/>
        <a:ext cx="2039697" cy="716919"/>
      </dsp:txXfrm>
    </dsp:sp>
    <dsp:sp modelId="{7B49F34F-B64D-4F2F-839B-DCB6D6A1FE43}">
      <dsp:nvSpPr>
        <dsp:cNvPr id="0" name=""/>
        <dsp:cNvSpPr/>
      </dsp:nvSpPr>
      <dsp:spPr>
        <a:xfrm rot="5400000">
          <a:off x="2239811" y="1587506"/>
          <a:ext cx="195403" cy="234484"/>
        </a:xfrm>
        <a:prstGeom prst="rightArrow">
          <a:avLst>
            <a:gd name="adj1" fmla="val 60000"/>
            <a:gd name="adj2" fmla="val 50000"/>
          </a:avLst>
        </a:prstGeom>
        <a:solidFill>
          <a:srgbClr val="00B4B9">
            <a:hueOff val="310434"/>
            <a:satOff val="-7407"/>
            <a:lumOff val="9477"/>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FFFFFF">
                <a:lumMod val="20000"/>
                <a:lumOff val="80000"/>
              </a:srgbClr>
            </a:solidFill>
            <a:latin typeface="Arial"/>
            <a:ea typeface="+mn-ea"/>
            <a:cs typeface="+mn-cs"/>
          </a:endParaRPr>
        </a:p>
      </dsp:txBody>
      <dsp:txXfrm rot="-5400000">
        <a:off x="2267168" y="1607047"/>
        <a:ext cx="140690" cy="136782"/>
      </dsp:txXfrm>
    </dsp:sp>
    <dsp:sp modelId="{2CE3A0C8-252C-4ADD-9B07-C6C9808C31CD}">
      <dsp:nvSpPr>
        <dsp:cNvPr id="0" name=""/>
        <dsp:cNvSpPr/>
      </dsp:nvSpPr>
      <dsp:spPr>
        <a:xfrm>
          <a:off x="1295360" y="1808971"/>
          <a:ext cx="2084305" cy="521076"/>
        </a:xfrm>
        <a:prstGeom prst="roundRect">
          <a:avLst>
            <a:gd name="adj" fmla="val 10000"/>
          </a:avLst>
        </a:prstGeom>
        <a:solidFill>
          <a:srgbClr val="00B4B9">
            <a:hueOff val="465651"/>
            <a:satOff val="-11111"/>
            <a:lumOff val="14215"/>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dirty="0">
              <a:solidFill>
                <a:srgbClr val="FFFFFF"/>
              </a:solidFill>
              <a:effectLst/>
              <a:latin typeface="Ubuntu"/>
              <a:ea typeface="+mn-ea"/>
              <a:cs typeface="+mn-cs"/>
            </a:rPr>
            <a:t>STEP 3 </a:t>
          </a:r>
          <a:r>
            <a:rPr lang="en-US" sz="1400" b="0" i="1" u="none" strike="noStrike" kern="1200" dirty="0">
              <a:solidFill>
                <a:srgbClr val="FFFFFF"/>
              </a:solidFill>
              <a:effectLst/>
              <a:latin typeface="Ubuntu"/>
              <a:ea typeface="+mn-ea"/>
              <a:cs typeface="+mn-cs"/>
            </a:rPr>
            <a:t>– Verification Planning</a:t>
          </a:r>
          <a:endParaRPr lang="en-US" sz="1400" kern="1200" dirty="0">
            <a:solidFill>
              <a:srgbClr val="FFFFFF"/>
            </a:solidFill>
            <a:latin typeface="Ubuntu"/>
            <a:ea typeface="+mn-ea"/>
            <a:cs typeface="+mn-cs"/>
          </a:endParaRPr>
        </a:p>
      </dsp:txBody>
      <dsp:txXfrm>
        <a:off x="1310622" y="1824233"/>
        <a:ext cx="2053781" cy="490552"/>
      </dsp:txXfrm>
    </dsp:sp>
    <dsp:sp modelId="{BA23E7BE-0448-4749-AFD9-8650A37B865A}">
      <dsp:nvSpPr>
        <dsp:cNvPr id="0" name=""/>
        <dsp:cNvSpPr/>
      </dsp:nvSpPr>
      <dsp:spPr>
        <a:xfrm rot="5400000">
          <a:off x="2239811" y="2343074"/>
          <a:ext cx="195403" cy="234484"/>
        </a:xfrm>
        <a:prstGeom prst="rightArrow">
          <a:avLst>
            <a:gd name="adj1" fmla="val 60000"/>
            <a:gd name="adj2" fmla="val 50000"/>
          </a:avLst>
        </a:prstGeom>
        <a:solidFill>
          <a:srgbClr val="00B4B9">
            <a:hueOff val="620868"/>
            <a:satOff val="-14815"/>
            <a:lumOff val="18954"/>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FFFFFF">
                <a:lumMod val="20000"/>
                <a:lumOff val="80000"/>
              </a:srgbClr>
            </a:solidFill>
            <a:latin typeface="Arial"/>
            <a:ea typeface="+mn-ea"/>
            <a:cs typeface="+mn-cs"/>
          </a:endParaRPr>
        </a:p>
      </dsp:txBody>
      <dsp:txXfrm rot="-5400000">
        <a:off x="2267168" y="2362615"/>
        <a:ext cx="140690" cy="136782"/>
      </dsp:txXfrm>
    </dsp:sp>
    <dsp:sp modelId="{3FD3D56B-2247-40BB-B1FF-5C167B3120A7}">
      <dsp:nvSpPr>
        <dsp:cNvPr id="0" name=""/>
        <dsp:cNvSpPr/>
      </dsp:nvSpPr>
      <dsp:spPr>
        <a:xfrm>
          <a:off x="1295360" y="2590585"/>
          <a:ext cx="2084305" cy="521076"/>
        </a:xfrm>
        <a:prstGeom prst="roundRect">
          <a:avLst>
            <a:gd name="adj" fmla="val 10000"/>
          </a:avLst>
        </a:prstGeom>
        <a:solidFill>
          <a:srgbClr val="00B4B9">
            <a:hueOff val="698476"/>
            <a:satOff val="-16667"/>
            <a:lumOff val="21323"/>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dirty="0">
              <a:solidFill>
                <a:srgbClr val="FFFFFF"/>
              </a:solidFill>
              <a:effectLst/>
              <a:latin typeface="Ubuntu"/>
              <a:ea typeface="+mn-ea"/>
              <a:cs typeface="+mn-cs"/>
            </a:rPr>
            <a:t>STEP 4 </a:t>
          </a:r>
          <a:r>
            <a:rPr lang="en-US" sz="1400" b="0" i="1" u="none" strike="noStrike" kern="1200" dirty="0">
              <a:solidFill>
                <a:srgbClr val="FFFFFF"/>
              </a:solidFill>
              <a:effectLst/>
              <a:latin typeface="Ubuntu"/>
              <a:ea typeface="+mn-ea"/>
              <a:cs typeface="+mn-cs"/>
            </a:rPr>
            <a:t>– Verification</a:t>
          </a:r>
          <a:endParaRPr lang="en-US" sz="1400" kern="1200" dirty="0">
            <a:solidFill>
              <a:srgbClr val="FFFFFF"/>
            </a:solidFill>
            <a:latin typeface="Ubuntu"/>
            <a:ea typeface="+mn-ea"/>
            <a:cs typeface="+mn-cs"/>
          </a:endParaRPr>
        </a:p>
      </dsp:txBody>
      <dsp:txXfrm>
        <a:off x="1310622" y="2605847"/>
        <a:ext cx="2053781" cy="490552"/>
      </dsp:txXfrm>
    </dsp:sp>
    <dsp:sp modelId="{98DBB6EE-3CCD-4BA4-81AA-4489FE98FF71}">
      <dsp:nvSpPr>
        <dsp:cNvPr id="0" name=""/>
        <dsp:cNvSpPr/>
      </dsp:nvSpPr>
      <dsp:spPr>
        <a:xfrm rot="5400000">
          <a:off x="2239811" y="3124689"/>
          <a:ext cx="195403" cy="234484"/>
        </a:xfrm>
        <a:prstGeom prst="rightArrow">
          <a:avLst>
            <a:gd name="adj1" fmla="val 60000"/>
            <a:gd name="adj2" fmla="val 50000"/>
          </a:avLst>
        </a:prstGeom>
        <a:solidFill>
          <a:srgbClr val="00B4B9">
            <a:hueOff val="931302"/>
            <a:satOff val="-22222"/>
            <a:lumOff val="28431"/>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solidFill>
              <a:srgbClr val="FFFFFF"/>
            </a:solidFill>
            <a:latin typeface="Arial"/>
            <a:ea typeface="+mn-ea"/>
            <a:cs typeface="+mn-cs"/>
          </a:endParaRPr>
        </a:p>
      </dsp:txBody>
      <dsp:txXfrm rot="-5400000">
        <a:off x="2267168" y="3144230"/>
        <a:ext cx="140690" cy="136782"/>
      </dsp:txXfrm>
    </dsp:sp>
    <dsp:sp modelId="{F2FBDFED-C2B9-4BF5-87F9-CE50391CE609}">
      <dsp:nvSpPr>
        <dsp:cNvPr id="0" name=""/>
        <dsp:cNvSpPr/>
      </dsp:nvSpPr>
      <dsp:spPr>
        <a:xfrm>
          <a:off x="1295360" y="3372200"/>
          <a:ext cx="2084305" cy="521076"/>
        </a:xfrm>
        <a:prstGeom prst="roundRect">
          <a:avLst>
            <a:gd name="adj" fmla="val 10000"/>
          </a:avLst>
        </a:prstGeom>
        <a:solidFill>
          <a:srgbClr val="00B4B9">
            <a:hueOff val="931302"/>
            <a:satOff val="-22222"/>
            <a:lumOff val="28431"/>
            <a:alphaOff val="0"/>
          </a:srgbClr>
        </a:solidFill>
        <a:ln w="38100" cap="flat" cmpd="sng" algn="ctr">
          <a:solidFill>
            <a:srgbClr val="FFFFFF">
              <a:hueOff val="0"/>
              <a:satOff val="0"/>
              <a:lumOff val="0"/>
              <a:alphaOff val="0"/>
            </a:srgb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FFFFFF"/>
              </a:solidFill>
              <a:latin typeface="Ubuntu"/>
              <a:ea typeface="+mn-ea"/>
              <a:cs typeface="+mn-cs"/>
            </a:rPr>
            <a:t>DEFECT CLOSURE</a:t>
          </a:r>
        </a:p>
      </dsp:txBody>
      <dsp:txXfrm>
        <a:off x="1310622" y="3387462"/>
        <a:ext cx="2053781" cy="4905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900" smtClean="0"/>
              <a:pPr/>
              <a:t>14/03/2022</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900" smtClean="0"/>
              <a:pPr/>
              <a:t>‹#›</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lvl1pPr>
          </a:lstStyle>
          <a:p>
            <a:fld id="{0835B8F7-DAC4-4931-8AED-4356A8B2FD64}" type="datetimeFigureOut">
              <a:rPr lang="pt-BR" smtClean="0"/>
              <a:pPr/>
              <a:t>14/03/2022</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05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026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88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474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517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12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627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0605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89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744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29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140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19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868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999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752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65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1.xml"/><Relationship Id="rId6" Type="http://schemas.openxmlformats.org/officeDocument/2006/relationships/hyperlink" Target="http://www.twitter.com/capgemini" TargetMode="Externa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re 2"/>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extLst>
      <p:ext uri="{BB962C8B-B14F-4D97-AF65-F5344CB8AC3E}">
        <p14:creationId xmlns:p14="http://schemas.microsoft.com/office/powerpoint/2010/main" val="38419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07E62316-2CEC-4549-9CDB-20AD13AD5642}"/>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1783933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extLst>
      <p:ext uri="{BB962C8B-B14F-4D97-AF65-F5344CB8AC3E}">
        <p14:creationId xmlns:p14="http://schemas.microsoft.com/office/powerpoint/2010/main" val="158410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76" name="think-cell Slide" r:id="rId4" imgW="270" imgH="270" progId="TCLayout.ActiveDocument.1">
                  <p:embed/>
                </p:oleObj>
              </mc:Choice>
              <mc:Fallback>
                <p:oleObj name="think-cell Slide" r:id="rId4" imgW="270" imgH="270" progId="TCLayout.ActiveDocument.1">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0"/>
          </p:nvPr>
        </p:nvSpPr>
        <p:spPr>
          <a:xfrm>
            <a:off x="227347" y="1815351"/>
            <a:ext cx="11700000" cy="446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
        <p:nvSpPr>
          <p:cNvPr id="3" name="Title 2">
            <a:extLst>
              <a:ext uri="{FF2B5EF4-FFF2-40B4-BE49-F238E27FC236}">
                <a16:creationId xmlns:a16="http://schemas.microsoft.com/office/drawing/2014/main" id="{DA458555-552C-4F34-A9F4-242070032616}"/>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95603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500"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4" name="Freeform 6">
            <a:extLst>
              <a:ext uri="{FF2B5EF4-FFF2-40B4-BE49-F238E27FC236}">
                <a16:creationId xmlns:a16="http://schemas.microsoft.com/office/drawing/2014/main" id="{20B758B7-3633-4563-99D1-9C40AC9F8AC6}"/>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33911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524"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reeform 6">
            <a:extLst>
              <a:ext uri="{FF2B5EF4-FFF2-40B4-BE49-F238E27FC236}">
                <a16:creationId xmlns:a16="http://schemas.microsoft.com/office/drawing/2014/main" id="{1454F30F-70E6-4C95-88FF-8C6D6087B8FD}"/>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5524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7">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64592B57-BCDC-46B2-904B-5A7FDEA22156}"/>
              </a:ext>
            </a:extLst>
          </p:cNvPr>
          <p:cNvGrpSpPr/>
          <p:nvPr userDrawn="1"/>
        </p:nvGrpSpPr>
        <p:grpSpPr>
          <a:xfrm rot="10800000">
            <a:off x="0" y="-583910"/>
            <a:ext cx="8184232" cy="7441910"/>
            <a:chOff x="3847179" y="1294078"/>
            <a:chExt cx="4118037" cy="3744526"/>
          </a:xfrm>
        </p:grpSpPr>
        <p:sp>
          <p:nvSpPr>
            <p:cNvPr id="25" name="Forme libre : forme 24">
              <a:extLst>
                <a:ext uri="{FF2B5EF4-FFF2-40B4-BE49-F238E27FC236}">
                  <a16:creationId xmlns:a16="http://schemas.microsoft.com/office/drawing/2014/main" id="{F6855C7D-FB6F-4A0D-99F6-3523A5DB1407}"/>
                </a:ext>
              </a:extLst>
            </p:cNvPr>
            <p:cNvSpPr/>
            <p:nvPr/>
          </p:nvSpPr>
          <p:spPr>
            <a:xfrm>
              <a:off x="4193316" y="2714504"/>
              <a:ext cx="3771900" cy="2324100"/>
            </a:xfrm>
            <a:custGeom>
              <a:avLst/>
              <a:gdLst>
                <a:gd name="connsiteX0" fmla="*/ 3770471 w 3771900"/>
                <a:gd name="connsiteY0" fmla="*/ 1651908 h 2324100"/>
                <a:gd name="connsiteX1" fmla="*/ 2411540 w 3771900"/>
                <a:gd name="connsiteY1" fmla="*/ 35897 h 2324100"/>
                <a:gd name="connsiteX2" fmla="*/ 976694 w 3771900"/>
                <a:gd name="connsiteY2" fmla="*/ 559486 h 2324100"/>
                <a:gd name="connsiteX3" fmla="*/ 7144 w 3771900"/>
                <a:gd name="connsiteY3" fmla="*/ 633686 h 2324100"/>
                <a:gd name="connsiteX4" fmla="*/ 3773710 w 3771900"/>
                <a:gd name="connsiteY4" fmla="*/ 2321421 h 2324100"/>
                <a:gd name="connsiteX5" fmla="*/ 3770471 w 3771900"/>
                <a:gd name="connsiteY5" fmla="*/ 1651908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1900" h="2324100">
                  <a:moveTo>
                    <a:pt x="3770471" y="1651908"/>
                  </a:moveTo>
                  <a:cubicBezTo>
                    <a:pt x="3318605" y="1380732"/>
                    <a:pt x="2548319" y="213919"/>
                    <a:pt x="2411540" y="35897"/>
                  </a:cubicBezTo>
                  <a:cubicBezTo>
                    <a:pt x="2099405" y="-85642"/>
                    <a:pt x="1609249" y="195060"/>
                    <a:pt x="976694" y="559486"/>
                  </a:cubicBezTo>
                  <a:cubicBezTo>
                    <a:pt x="388620" y="898291"/>
                    <a:pt x="51530" y="667786"/>
                    <a:pt x="7144" y="633686"/>
                  </a:cubicBezTo>
                  <a:cubicBezTo>
                    <a:pt x="793052" y="1266241"/>
                    <a:pt x="2403253" y="1964329"/>
                    <a:pt x="3773710" y="2321421"/>
                  </a:cubicBezTo>
                  <a:cubicBezTo>
                    <a:pt x="3773805" y="2144447"/>
                    <a:pt x="3770471" y="1814881"/>
                    <a:pt x="3770471" y="1651908"/>
                  </a:cubicBezTo>
                </a:path>
              </a:pathLst>
            </a:custGeom>
            <a:solidFill>
              <a:schemeClr val="accent2"/>
            </a:solidFill>
            <a:ln w="9525" cap="flat">
              <a:noFill/>
              <a:prstDash val="solid"/>
              <a:miter/>
            </a:ln>
          </p:spPr>
          <p:txBody>
            <a:bodyPr rtlCol="0" anchor="ctr"/>
            <a:lstStyle/>
            <a:p>
              <a:endParaRPr lang="en-US" dirty="0"/>
            </a:p>
          </p:txBody>
        </p:sp>
        <p:sp>
          <p:nvSpPr>
            <p:cNvPr id="26" name="Forme libre : forme 25">
              <a:extLst>
                <a:ext uri="{FF2B5EF4-FFF2-40B4-BE49-F238E27FC236}">
                  <a16:creationId xmlns:a16="http://schemas.microsoft.com/office/drawing/2014/main" id="{81910F3B-3232-4E33-8A3C-C9ECA9724E12}"/>
                </a:ext>
              </a:extLst>
            </p:cNvPr>
            <p:cNvSpPr/>
            <p:nvPr/>
          </p:nvSpPr>
          <p:spPr>
            <a:xfrm>
              <a:off x="3847179" y="1294078"/>
              <a:ext cx="4114800" cy="3086100"/>
            </a:xfrm>
            <a:custGeom>
              <a:avLst/>
              <a:gdLst>
                <a:gd name="connsiteX0" fmla="*/ 4116608 w 4114800"/>
                <a:gd name="connsiteY0" fmla="*/ 7144 h 3086100"/>
                <a:gd name="connsiteX1" fmla="*/ 377379 w 4114800"/>
                <a:gd name="connsiteY1" fmla="*/ 7144 h 3086100"/>
                <a:gd name="connsiteX2" fmla="*/ 348233 w 4114800"/>
                <a:gd name="connsiteY2" fmla="*/ 2061591 h 3086100"/>
                <a:gd name="connsiteX3" fmla="*/ 353376 w 4114800"/>
                <a:gd name="connsiteY3" fmla="*/ 2065687 h 3086100"/>
                <a:gd name="connsiteX4" fmla="*/ 1322926 w 4114800"/>
                <a:gd name="connsiteY4" fmla="*/ 1991487 h 3086100"/>
                <a:gd name="connsiteX5" fmla="*/ 2757677 w 4114800"/>
                <a:gd name="connsiteY5" fmla="*/ 1467898 h 3086100"/>
                <a:gd name="connsiteX6" fmla="*/ 4116608 w 4114800"/>
                <a:gd name="connsiteY6" fmla="*/ 3083909 h 3086100"/>
                <a:gd name="connsiteX7" fmla="*/ 4116608 w 4114800"/>
                <a:gd name="connsiteY7" fmla="*/ 7144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3086100">
                  <a:moveTo>
                    <a:pt x="4116608" y="7144"/>
                  </a:moveTo>
                  <a:lnTo>
                    <a:pt x="377379" y="7144"/>
                  </a:lnTo>
                  <a:cubicBezTo>
                    <a:pt x="377379" y="7144"/>
                    <a:pt x="-435865" y="1427893"/>
                    <a:pt x="348233" y="2061591"/>
                  </a:cubicBezTo>
                  <a:cubicBezTo>
                    <a:pt x="349852" y="2062925"/>
                    <a:pt x="351661" y="2064353"/>
                    <a:pt x="353376" y="2065687"/>
                  </a:cubicBezTo>
                  <a:cubicBezTo>
                    <a:pt x="397858" y="2099786"/>
                    <a:pt x="734852" y="2330387"/>
                    <a:pt x="1322926" y="1991487"/>
                  </a:cubicBezTo>
                  <a:cubicBezTo>
                    <a:pt x="1955481" y="1627061"/>
                    <a:pt x="2445638" y="1346359"/>
                    <a:pt x="2757677" y="1467898"/>
                  </a:cubicBezTo>
                  <a:cubicBezTo>
                    <a:pt x="2894456" y="1645920"/>
                    <a:pt x="3664838" y="2812733"/>
                    <a:pt x="4116608" y="3083909"/>
                  </a:cubicBezTo>
                  <a:cubicBezTo>
                    <a:pt x="4116608" y="2760916"/>
                    <a:pt x="4116608" y="7144"/>
                    <a:pt x="4116608" y="7144"/>
                  </a:cubicBezTo>
                </a:path>
              </a:pathLst>
            </a:custGeom>
            <a:solidFill>
              <a:srgbClr val="0075B3"/>
            </a:solidFill>
            <a:ln w="9525" cap="flat">
              <a:noFill/>
              <a:prstDash val="solid"/>
              <a:miter/>
            </a:ln>
          </p:spPr>
          <p:txBody>
            <a:bodyPr rtlCol="0" anchor="ctr"/>
            <a:lstStyle/>
            <a:p>
              <a:endParaRPr lang="en-US" dirty="0"/>
            </a:p>
          </p:txBody>
        </p:sp>
      </p:grpSp>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548" name="think-cell Slide" r:id="rId4" imgW="270" imgH="270" progId="TCLayout.ActiveDocument.1">
                  <p:embed/>
                </p:oleObj>
              </mc:Choice>
              <mc:Fallback>
                <p:oleObj name="think-cell Slide" r:id="rId4" imgW="270" imgH="270" progId="TCLayout.ActiveDocument.1">
                  <p:embed/>
                  <p:pic>
                    <p:nvPicPr>
                      <p:cNvPr id="9" name="Objec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3712035" y="3502732"/>
            <a:ext cx="3558066" cy="2058654"/>
          </a:xfrm>
          <a:prstGeom prst="rect">
            <a:avLst/>
          </a:prstGeom>
        </p:spPr>
        <p:txBody>
          <a:bodyPr anchor="ctr">
            <a:normAutofit/>
          </a:bodyPr>
          <a:lstStyle>
            <a:lvl1pPr marL="0" indent="0">
              <a:buNone/>
              <a:defRPr sz="3200" b="1">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sp>
        <p:nvSpPr>
          <p:cNvPr id="16" name="Subtitle 2"/>
          <p:cNvSpPr>
            <a:spLocks noGrp="1"/>
          </p:cNvSpPr>
          <p:nvPr>
            <p:ph type="subTitle" idx="1" hasCustomPrompt="1"/>
          </p:nvPr>
        </p:nvSpPr>
        <p:spPr>
          <a:xfrm>
            <a:off x="3637310" y="5571206"/>
            <a:ext cx="3558066" cy="682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400" dirty="0">
                <a:solidFill>
                  <a:schemeClr val="bg1"/>
                </a:solidFill>
              </a:defRPr>
            </a:lvl1pPr>
          </a:lstStyle>
          <a:p>
            <a:pPr marL="0" lvl="0"/>
            <a:r>
              <a:rPr lang="en-US" dirty="0"/>
              <a:t>Click to insert presenter, location and date</a:t>
            </a:r>
          </a:p>
        </p:txBody>
      </p:sp>
      <p:pic>
        <p:nvPicPr>
          <p:cNvPr id="18" name="Image 17">
            <a:extLst>
              <a:ext uri="{FF2B5EF4-FFF2-40B4-BE49-F238E27FC236}">
                <a16:creationId xmlns:a16="http://schemas.microsoft.com/office/drawing/2014/main" id="{9B094B5A-7617-4918-B4B1-E58924F906A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519936" y="724932"/>
            <a:ext cx="6120000" cy="831860"/>
          </a:xfrm>
          <a:prstGeom prst="rect">
            <a:avLst/>
          </a:prstGeom>
        </p:spPr>
      </p:pic>
    </p:spTree>
    <p:extLst>
      <p:ext uri="{BB962C8B-B14F-4D97-AF65-F5344CB8AC3E}">
        <p14:creationId xmlns:p14="http://schemas.microsoft.com/office/powerpoint/2010/main" val="2526412174"/>
      </p:ext>
    </p:extLst>
  </p:cSld>
  <p:clrMapOvr>
    <a:masterClrMapping/>
  </p:clrMapOvr>
  <p:extLst>
    <p:ext uri="{DCECCB84-F9BA-43D5-87BE-67443E8EF086}">
      <p15:sldGuideLst xmlns:p15="http://schemas.microsoft.com/office/powerpoint/2012/main">
        <p15:guide id="1" orient="horz" pos="3339">
          <p15:clr>
            <a:srgbClr val="FBAE40"/>
          </p15:clr>
        </p15:guide>
        <p15:guide id="2" pos="25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re et conten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E00C3F-4C73-4031-ADC4-DD64A53B6E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3" name="Rectangle 2">
            <a:extLst>
              <a:ext uri="{FF2B5EF4-FFF2-40B4-BE49-F238E27FC236}">
                <a16:creationId xmlns:a16="http://schemas.microsoft.com/office/drawing/2014/main" id="{75A9F490-1230-4596-B58E-3960E8F2B523}"/>
              </a:ext>
            </a:extLst>
          </p:cNvPr>
          <p:cNvSpPr/>
          <p:nvPr userDrawn="1"/>
        </p:nvSpPr>
        <p:spPr>
          <a:xfrm>
            <a:off x="195073" y="1613618"/>
            <a:ext cx="3696615"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8" name="Rectangle 17">
            <a:extLst>
              <a:ext uri="{FF2B5EF4-FFF2-40B4-BE49-F238E27FC236}">
                <a16:creationId xmlns:a16="http://schemas.microsoft.com/office/drawing/2014/main" id="{65847F6E-ECC3-4788-9FC4-B59E54F72B57}"/>
              </a:ext>
            </a:extLst>
          </p:cNvPr>
          <p:cNvSpPr/>
          <p:nvPr userDrawn="1"/>
        </p:nvSpPr>
        <p:spPr>
          <a:xfrm>
            <a:off x="4198112" y="1613618"/>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
        <p:nvSpPr>
          <p:cNvPr id="19" name="Rectangle 18">
            <a:extLst>
              <a:ext uri="{FF2B5EF4-FFF2-40B4-BE49-F238E27FC236}">
                <a16:creationId xmlns:a16="http://schemas.microsoft.com/office/drawing/2014/main" id="{28D1B673-048E-4ACD-8E60-70CDF20A18A8}"/>
              </a:ext>
            </a:extLst>
          </p:cNvPr>
          <p:cNvSpPr/>
          <p:nvPr userDrawn="1"/>
        </p:nvSpPr>
        <p:spPr>
          <a:xfrm>
            <a:off x="8195056" y="1613617"/>
            <a:ext cx="3795776" cy="49796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grpSp>
        <p:nvGrpSpPr>
          <p:cNvPr id="8" name="Groupe 1">
            <a:extLst>
              <a:ext uri="{FF2B5EF4-FFF2-40B4-BE49-F238E27FC236}">
                <a16:creationId xmlns:a16="http://schemas.microsoft.com/office/drawing/2014/main" id="{8CF233B8-2FA5-417C-B724-A968D026E1E4}"/>
              </a:ext>
            </a:extLst>
          </p:cNvPr>
          <p:cNvGrpSpPr/>
          <p:nvPr userDrawn="1"/>
        </p:nvGrpSpPr>
        <p:grpSpPr>
          <a:xfrm>
            <a:off x="11501102" y="171573"/>
            <a:ext cx="419436" cy="388988"/>
            <a:chOff x="11501102" y="171573"/>
            <a:chExt cx="419436" cy="388988"/>
          </a:xfrm>
        </p:grpSpPr>
        <p:sp>
          <p:nvSpPr>
            <p:cNvPr id="10" name="Freeform 13">
              <a:extLst>
                <a:ext uri="{FF2B5EF4-FFF2-40B4-BE49-F238E27FC236}">
                  <a16:creationId xmlns:a16="http://schemas.microsoft.com/office/drawing/2014/main" id="{B7068A22-96F9-4ED1-8C16-DB8999B70AE6}"/>
                </a:ext>
              </a:extLst>
            </p:cNvPr>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14">
              <a:extLst>
                <a:ext uri="{FF2B5EF4-FFF2-40B4-BE49-F238E27FC236}">
                  <a16:creationId xmlns:a16="http://schemas.microsoft.com/office/drawing/2014/main" id="{D68E4BAE-E409-4CD6-B050-D349A729EB9B}"/>
                </a:ext>
              </a:extLst>
            </p:cNvPr>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2" name="Text Placeholder 7">
            <a:extLst>
              <a:ext uri="{FF2B5EF4-FFF2-40B4-BE49-F238E27FC236}">
                <a16:creationId xmlns:a16="http://schemas.microsoft.com/office/drawing/2014/main" id="{78D88E66-A5F3-4230-99F2-D5A07ED72264}"/>
              </a:ext>
            </a:extLst>
          </p:cNvPr>
          <p:cNvSpPr txBox="1">
            <a:spLocks/>
          </p:cNvSpPr>
          <p:nvPr userDrawn="1"/>
        </p:nvSpPr>
        <p:spPr>
          <a:xfrm>
            <a:off x="22734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700" dirty="0">
                <a:solidFill>
                  <a:schemeClr val="bg1">
                    <a:lumMod val="65000"/>
                  </a:schemeClr>
                </a:solidFill>
              </a:rPr>
              <a:t>NA NEP TSP QA REVIEW| SIVANANDAN  | 28- APR-2021</a:t>
            </a:r>
          </a:p>
        </p:txBody>
      </p:sp>
      <p:sp>
        <p:nvSpPr>
          <p:cNvPr id="13" name="Freeform 6">
            <a:extLst>
              <a:ext uri="{FF2B5EF4-FFF2-40B4-BE49-F238E27FC236}">
                <a16:creationId xmlns:a16="http://schemas.microsoft.com/office/drawing/2014/main" id="{27B8155B-4737-4696-8A2D-3ECCEBB981E1}"/>
              </a:ext>
            </a:extLst>
          </p:cNvPr>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148627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inal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5" y="2886346"/>
            <a:ext cx="4638213" cy="1493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lvl="0" algn="just"/>
            <a:r>
              <a:rPr lang="en-GB" sz="900" dirty="0">
                <a:solidFill>
                  <a:schemeClr val="tx1"/>
                </a:solidFill>
                <a:effectLst/>
              </a:rPr>
              <a:t>Capgemini is a global leader in partnering with companies to transform and manage their business by harnessing the power of technology. The Group is guided everyday by its purpose of unleashing human energy through technology for an inclusive and sustainable future. It is a responsible and diverse organization of 270,000 team members in nearly 50 countries. With its strong 50 year heritage and deep industry expertise, Capgemini is trusted by its clients to address the entire breadth of their business needs, from strategy and design to operations, fuelled by the fast evolving and innovative world of cloud, data, AI, connectivity, software, digital engineering and platforms. The Group reported in 2020 global revenues of €16 billion.</a:t>
            </a:r>
            <a:endParaRPr lang="en-US" sz="900" dirty="0">
              <a:solidFill>
                <a:schemeClr val="tx1"/>
              </a:solidFill>
              <a:effectLst/>
            </a:endParaRP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461866"/>
            <a:ext cx="4345176"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914400" rtl="0" eaLnBrk="1" fontAlgn="auto" latinLnBrk="0" hangingPunct="1">
              <a:lnSpc>
                <a:spcPts val="1200"/>
              </a:lnSpc>
              <a:spcBef>
                <a:spcPts val="0"/>
              </a:spcBef>
              <a:spcAft>
                <a:spcPts val="0"/>
              </a:spcAft>
              <a:buClrTx/>
              <a:buSzTx/>
              <a:buFontTx/>
              <a:buNone/>
              <a:tabLst/>
              <a:defRPr/>
            </a:pPr>
            <a:r>
              <a:rPr lang="en-GB" sz="900" dirty="0">
                <a:solidFill>
                  <a:schemeClr val="tx1"/>
                </a:solidFill>
                <a:effectLst/>
              </a:rPr>
              <a:t>Get the Future You Want </a:t>
            </a:r>
            <a:r>
              <a:rPr lang="en-US" sz="900" dirty="0">
                <a:solidFill>
                  <a:schemeClr val="tx1"/>
                </a:solidFill>
                <a:effectLst/>
              </a:rPr>
              <a:t>|</a:t>
            </a:r>
            <a:r>
              <a:rPr lang="en-GB" sz="900" dirty="0">
                <a:solidFill>
                  <a:schemeClr val="tx1"/>
                </a:solidFill>
                <a:effectLst/>
              </a:rPr>
              <a:t> </a:t>
            </a:r>
            <a:r>
              <a:rPr lang="en-US" sz="105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10097" y="4968013"/>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193474" y="4968013"/>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6851" y="4968013"/>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960227" y="4968013"/>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426720" y="4968013"/>
            <a:ext cx="333195" cy="333195"/>
          </a:xfrm>
          <a:prstGeom prst="rect">
            <a:avLst/>
          </a:prstGeom>
          <a:noFill/>
        </p:spPr>
      </p:pic>
      <p:sp>
        <p:nvSpPr>
          <p:cNvPr id="23" name="Rectangle 22"/>
          <p:cNvSpPr/>
          <p:nvPr userDrawn="1"/>
        </p:nvSpPr>
        <p:spPr>
          <a:xfrm>
            <a:off x="426720" y="5764024"/>
            <a:ext cx="401328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presentation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2021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679979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46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dirty="0"/>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keep_Statement_fullbleed">
    <p:spTree>
      <p:nvGrpSpPr>
        <p:cNvPr id="1" name=""/>
        <p:cNvGrpSpPr/>
        <p:nvPr/>
      </p:nvGrpSpPr>
      <p:grpSpPr>
        <a:xfrm>
          <a:off x="0" y="0"/>
          <a:ext cx="0" cy="0"/>
          <a:chOff x="0" y="0"/>
          <a:chExt cx="0" cy="0"/>
        </a:xfrm>
      </p:grpSpPr>
      <p:sp>
        <p:nvSpPr>
          <p:cNvPr id="12" name="Text Placeholder 11"/>
          <p:cNvSpPr>
            <a:spLocks noGrp="1"/>
          </p:cNvSpPr>
          <p:nvPr>
            <p:ph type="body" sz="quarter" idx="34" hasCustomPrompt="1"/>
          </p:nvPr>
        </p:nvSpPr>
        <p:spPr>
          <a:xfrm>
            <a:off x="881857" y="667802"/>
            <a:ext cx="5563188" cy="183537"/>
          </a:xfrm>
          <a:prstGeom prst="rect">
            <a:avLst/>
          </a:prstGeom>
        </p:spPr>
        <p:txBody>
          <a:bodyPr>
            <a:noAutofit/>
          </a:bodyPr>
          <a:lstStyle>
            <a:lvl1pPr marL="0" indent="0">
              <a:lnSpc>
                <a:spcPct val="100000"/>
              </a:lnSpc>
              <a:buNone/>
              <a:defRPr sz="1000" b="0" i="0" spc="151">
                <a:solidFill>
                  <a:srgbClr val="A7A7A7"/>
                </a:solidFill>
                <a:latin typeface="Arial" charset="0"/>
                <a:ea typeface="Arial" charset="0"/>
                <a:cs typeface="Arial" charset="0"/>
              </a:defRPr>
            </a:lvl1pPr>
          </a:lstStyle>
          <a:p>
            <a:r>
              <a:rPr lang="en-US" dirty="0"/>
              <a:t>SECTION</a:t>
            </a:r>
          </a:p>
        </p:txBody>
      </p:sp>
      <p:sp>
        <p:nvSpPr>
          <p:cNvPr id="7" name="Shape 232"/>
          <p:cNvSpPr>
            <a:spLocks noGrp="1"/>
          </p:cNvSpPr>
          <p:nvPr>
            <p:ph type="body" sz="quarter" idx="18" hasCustomPrompt="1"/>
          </p:nvPr>
        </p:nvSpPr>
        <p:spPr>
          <a:xfrm>
            <a:off x="881837" y="1191811"/>
            <a:ext cx="5563208" cy="1419860"/>
          </a:xfrm>
          <a:prstGeom prst="rect">
            <a:avLst/>
          </a:prstGeom>
        </p:spPr>
        <p:txBody>
          <a:bodyPr lIns="0" tIns="0" rIns="0" bIns="0" anchor="t" anchorCtr="0">
            <a:noAutofit/>
          </a:bodyPr>
          <a:lstStyle>
            <a:lvl1pPr marL="0" indent="0" defTabSz="641271">
              <a:lnSpc>
                <a:spcPct val="80000"/>
              </a:lnSpc>
              <a:buNone/>
              <a:defRPr sz="4400" b="1" spc="36">
                <a:solidFill>
                  <a:srgbClr val="333333"/>
                </a:solidFill>
                <a:uFill>
                  <a:solidFill>
                    <a:srgbClr val="000000"/>
                  </a:solidFill>
                </a:uFill>
                <a:latin typeface="Georgia" charset="0"/>
                <a:ea typeface="Georgia" charset="0"/>
                <a:cs typeface="Georgia" charset="0"/>
                <a:sym typeface="Quarto Bold"/>
              </a:defRPr>
            </a:lvl1pPr>
          </a:lstStyle>
          <a:p>
            <a:pPr>
              <a:defRPr>
                <a:solidFill>
                  <a:srgbClr val="424242"/>
                </a:solidFill>
              </a:defRPr>
            </a:pPr>
            <a:r>
              <a:rPr lang="en-US" dirty="0">
                <a:solidFill>
                  <a:schemeClr val="accent1">
                    <a:hueOff val="-11708571"/>
                    <a:satOff val="-92105"/>
                    <a:lumOff val="44705"/>
                  </a:schemeClr>
                </a:solidFill>
              </a:rPr>
              <a:t>Introduction statement lorem </a:t>
            </a:r>
            <a:r>
              <a:rPr lang="en-US" dirty="0" err="1">
                <a:solidFill>
                  <a:schemeClr val="accent1">
                    <a:hueOff val="-11708571"/>
                    <a:satOff val="-92105"/>
                    <a:lumOff val="44705"/>
                  </a:schemeClr>
                </a:solidFill>
              </a:rPr>
              <a:t>smet</a:t>
            </a:r>
            <a:r>
              <a:rPr lang="en-US" dirty="0">
                <a:solidFill>
                  <a:schemeClr val="accent1">
                    <a:hueOff val="-11708571"/>
                    <a:satOff val="-92105"/>
                    <a:lumOff val="44705"/>
                  </a:schemeClr>
                </a:solidFill>
              </a:rPr>
              <a:t> in </a:t>
            </a:r>
            <a:r>
              <a:rPr lang="en-US" dirty="0" err="1">
                <a:solidFill>
                  <a:schemeClr val="accent1">
                    <a:hueOff val="-11708571"/>
                    <a:satOff val="-92105"/>
                    <a:lumOff val="44705"/>
                  </a:schemeClr>
                </a:solidFill>
              </a:rPr>
              <a:t>alerno</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repre</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erit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inaet</a:t>
            </a:r>
            <a:r>
              <a:rPr lang="en-US" dirty="0">
                <a:solidFill>
                  <a:schemeClr val="accent1">
                    <a:hueOff val="-11708571"/>
                    <a:satOff val="-92105"/>
                    <a:lumOff val="44705"/>
                  </a:schemeClr>
                </a:solidFill>
              </a:rPr>
              <a:t> </a:t>
            </a:r>
            <a:r>
              <a:rPr lang="en-US" dirty="0" err="1">
                <a:solidFill>
                  <a:schemeClr val="accent1">
                    <a:hueOff val="-11708571"/>
                    <a:satOff val="-92105"/>
                    <a:lumOff val="44705"/>
                  </a:schemeClr>
                </a:solidFill>
              </a:rPr>
              <a:t>voluptate</a:t>
            </a:r>
            <a:endParaRPr lang="en-US" dirty="0">
              <a:solidFill>
                <a:schemeClr val="accent1">
                  <a:hueOff val="-11708571"/>
                  <a:satOff val="-92105"/>
                  <a:lumOff val="44705"/>
                </a:schemeClr>
              </a:solidFill>
            </a:endParaRPr>
          </a:p>
        </p:txBody>
      </p:sp>
    </p:spTree>
    <p:extLst>
      <p:ext uri="{BB962C8B-B14F-4D97-AF65-F5344CB8AC3E}">
        <p14:creationId xmlns:p14="http://schemas.microsoft.com/office/powerpoint/2010/main" val="2780876168"/>
      </p:ext>
    </p:extLst>
  </p:cSld>
  <p:clrMapOvr>
    <a:masterClrMapping/>
  </p:clrMapOvr>
  <p:transition spd="med"/>
  <p:extLst>
    <p:ext uri="{DCECCB84-F9BA-43D5-87BE-67443E8EF086}">
      <p15:sldGuideLst xmlns:p15="http://schemas.microsoft.com/office/powerpoint/2012/main">
        <p15:guide id="1" orient="horz" pos="1920">
          <p15:clr>
            <a:srgbClr val="FBAE40"/>
          </p15:clr>
        </p15:guide>
        <p15:guide id="4" orient="horz" pos="47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3 Full Picture">
    <p:bg>
      <p:bgPr>
        <a:solidFill>
          <a:schemeClr val="accent4"/>
        </a:solidFill>
        <a:effectLst/>
      </p:bgPr>
    </p:bg>
    <p:spTree>
      <p:nvGrpSpPr>
        <p:cNvPr id="1" name=""/>
        <p:cNvGrpSpPr/>
        <p:nvPr/>
      </p:nvGrpSpPr>
      <p:grpSpPr>
        <a:xfrm>
          <a:off x="0" y="0"/>
          <a:ext cx="0" cy="0"/>
          <a:chOff x="0" y="0"/>
          <a:chExt cx="0" cy="0"/>
        </a:xfrm>
      </p:grpSpPr>
      <p:sp>
        <p:nvSpPr>
          <p:cNvPr id="3" name="Subtitle">
            <a:extLst>
              <a:ext uri="{FF2B5EF4-FFF2-40B4-BE49-F238E27FC236}">
                <a16:creationId xmlns:a16="http://schemas.microsoft.com/office/drawing/2014/main" id="{81D5C5CA-E0F9-4194-9FD7-26150AB2A870}"/>
              </a:ext>
            </a:extLst>
          </p:cNvPr>
          <p:cNvSpPr>
            <a:spLocks noGrp="1"/>
          </p:cNvSpPr>
          <p:nvPr>
            <p:ph type="subTitle" idx="1"/>
          </p:nvPr>
        </p:nvSpPr>
        <p:spPr>
          <a:xfrm>
            <a:off x="404813" y="4561383"/>
            <a:ext cx="11386134" cy="307777"/>
          </a:xfrm>
        </p:spPr>
        <p:txBody>
          <a:bodyPr wrap="square" lIns="36000" tIns="0" rIns="36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2" name="Title">
            <a:extLst>
              <a:ext uri="{FF2B5EF4-FFF2-40B4-BE49-F238E27FC236}">
                <a16:creationId xmlns:a16="http://schemas.microsoft.com/office/drawing/2014/main" id="{A5A39C93-A915-45D6-953A-AAC473CA2FEC}"/>
              </a:ext>
            </a:extLst>
          </p:cNvPr>
          <p:cNvSpPr>
            <a:spLocks noGrp="1"/>
          </p:cNvSpPr>
          <p:nvPr>
            <p:ph type="ctrTitle"/>
          </p:nvPr>
        </p:nvSpPr>
        <p:spPr>
          <a:xfrm>
            <a:off x="404813" y="2847127"/>
            <a:ext cx="11386134" cy="1661993"/>
          </a:xfrm>
        </p:spPr>
        <p:txBody>
          <a:bodyPr wrap="square" lIns="36000" rIns="36000" bIns="0" anchor="b" anchorCtr="0">
            <a:spAutoFit/>
          </a:bodyPr>
          <a:lstStyle>
            <a:lvl1pPr algn="l">
              <a:lnSpc>
                <a:spcPct val="90000"/>
              </a:lnSpc>
              <a:defRPr sz="6000" b="1" baseline="0">
                <a:solidFill>
                  <a:schemeClr val="bg1"/>
                </a:solidFill>
                <a:latin typeface="Ubuntu" panose="020B0504030602030204" pitchFamily="34" charset="0"/>
              </a:defRPr>
            </a:lvl1pPr>
          </a:lstStyle>
          <a:p>
            <a:r>
              <a:rPr lang="en-US"/>
              <a:t>Click to edit Master title style</a:t>
            </a:r>
            <a:endParaRPr lang="en-GB" dirty="0"/>
          </a:p>
        </p:txBody>
      </p:sp>
      <p:pic>
        <p:nvPicPr>
          <p:cNvPr id="5" name="Image 4">
            <a:extLst>
              <a:ext uri="{FF2B5EF4-FFF2-40B4-BE49-F238E27FC236}">
                <a16:creationId xmlns:a16="http://schemas.microsoft.com/office/drawing/2014/main" id="{B20902B5-3596-438E-9BA1-2E01D91CB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2774209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bg bwMode="gray">
      <p:bgPr>
        <a:solidFill>
          <a:schemeClr val="tx2"/>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9" y="4169584"/>
            <a:ext cx="11235265" cy="768000"/>
          </a:xfrm>
        </p:spPr>
        <p:txBody>
          <a:bodyPr/>
          <a:lstStyle>
            <a:lvl1pPr marL="0" indent="0" algn="ctr">
              <a:buNone/>
              <a:defRPr sz="20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dirty="0"/>
              <a:t>Date</a:t>
            </a:r>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10" name="Imag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9"/>
            <a:ext cx="1680000" cy="378305"/>
          </a:xfrm>
          <a:prstGeom prst="rect">
            <a:avLst/>
          </a:prstGeom>
        </p:spPr>
      </p:pic>
      <p:sp>
        <p:nvSpPr>
          <p:cNvPr id="8" name="Espace réservé du texte 7"/>
          <p:cNvSpPr>
            <a:spLocks noGrp="1"/>
          </p:cNvSpPr>
          <p:nvPr>
            <p:ph type="body" sz="quarter" idx="13" hasCustomPrompt="1"/>
          </p:nvPr>
        </p:nvSpPr>
        <p:spPr>
          <a:xfrm>
            <a:off x="479999" y="537599"/>
            <a:ext cx="11236800" cy="3384000"/>
          </a:xfrm>
        </p:spPr>
        <p:txBody>
          <a:bodyPr anchor="b" anchorCtr="0"/>
          <a:lstStyle>
            <a:lvl1pPr marL="0" indent="0">
              <a:lnSpc>
                <a:spcPct val="95000"/>
              </a:lnSpc>
              <a:buFont typeface="Arial" panose="020B0604020202020204" pitchFamily="34" charset="0"/>
              <a:buNone/>
              <a:defRPr sz="4000">
                <a:solidFill>
                  <a:schemeClr val="bg1"/>
                </a:solidFill>
              </a:defRPr>
            </a:lvl1pPr>
            <a:lvl2pPr marL="0" indent="0">
              <a:lnSpc>
                <a:spcPct val="95000"/>
              </a:lnSpc>
              <a:buNone/>
              <a:defRPr sz="3333">
                <a:solidFill>
                  <a:schemeClr val="bg1"/>
                </a:solidFill>
              </a:defRPr>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3122778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ver &amp; Visual">
    <p:spTree>
      <p:nvGrpSpPr>
        <p:cNvPr id="1" name=""/>
        <p:cNvGrpSpPr/>
        <p:nvPr/>
      </p:nvGrpSpPr>
      <p:grpSpPr>
        <a:xfrm>
          <a:off x="0" y="0"/>
          <a:ext cx="0" cy="0"/>
          <a:chOff x="0" y="0"/>
          <a:chExt cx="0" cy="0"/>
        </a:xfrm>
      </p:grpSpPr>
      <p:sp>
        <p:nvSpPr>
          <p:cNvPr id="9" name="Espace réservé du texte 8"/>
          <p:cNvSpPr>
            <a:spLocks noGrp="1"/>
          </p:cNvSpPr>
          <p:nvPr>
            <p:ph type="body" sz="quarter" idx="20" hasCustomPrompt="1"/>
          </p:nvPr>
        </p:nvSpPr>
        <p:spPr>
          <a:xfrm>
            <a:off x="0" y="0"/>
            <a:ext cx="12192000" cy="3552000"/>
          </a:xfrm>
          <a:solidFill>
            <a:srgbClr val="FFCD1E"/>
          </a:solidFill>
          <a:ln>
            <a:solidFill>
              <a:schemeClr val="bg1">
                <a:alpha val="0"/>
              </a:schemeClr>
            </a:solidFill>
          </a:ln>
        </p:spPr>
        <p:txBody>
          <a:bodyPr/>
          <a:lstStyle>
            <a:lvl1pPr>
              <a:defRPr sz="133" baseline="0">
                <a:solidFill>
                  <a:schemeClr val="bg1">
                    <a:alpha val="0"/>
                  </a:schemeClr>
                </a:solidFill>
              </a:defRPr>
            </a:lvl1pPr>
          </a:lstStyle>
          <a:p>
            <a:pPr lvl="0"/>
            <a:r>
              <a:rPr lang="en-US" noProof="0" dirty="0"/>
              <a:t> </a:t>
            </a:r>
          </a:p>
        </p:txBody>
      </p:sp>
      <p:sp>
        <p:nvSpPr>
          <p:cNvPr id="19" name="Espace réservé pour une image  4"/>
          <p:cNvSpPr>
            <a:spLocks noGrp="1"/>
          </p:cNvSpPr>
          <p:nvPr>
            <p:ph type="pic" sz="quarter" idx="14" hasCustomPrompt="1"/>
          </p:nvPr>
        </p:nvSpPr>
        <p:spPr bwMode="gray">
          <a:xfrm>
            <a:off x="1487488" y="1273333"/>
            <a:ext cx="1152000" cy="1152000"/>
          </a:xfrm>
        </p:spPr>
        <p:txBody>
          <a:bodyPr anchor="ctr" anchorCtr="0"/>
          <a:lstStyle>
            <a:lvl1pPr>
              <a:defRPr sz="1333"/>
            </a:lvl1pPr>
          </a:lstStyle>
          <a:p>
            <a:r>
              <a:rPr lang="en-US" noProof="0" dirty="0"/>
              <a:t>Select the icon to insert a picture</a:t>
            </a:r>
          </a:p>
        </p:txBody>
      </p:sp>
      <p:sp>
        <p:nvSpPr>
          <p:cNvPr id="20" name="Espace réservé pour une image  4"/>
          <p:cNvSpPr>
            <a:spLocks noGrp="1"/>
          </p:cNvSpPr>
          <p:nvPr>
            <p:ph type="pic" sz="quarter" idx="15" hasCustomPrompt="1"/>
          </p:nvPr>
        </p:nvSpPr>
        <p:spPr bwMode="gray">
          <a:xfrm>
            <a:off x="9495340" y="1273333"/>
            <a:ext cx="1152000" cy="1152000"/>
          </a:xfrm>
        </p:spPr>
        <p:txBody>
          <a:bodyPr anchor="ctr" anchorCtr="0"/>
          <a:lstStyle>
            <a:lvl1pPr>
              <a:defRPr sz="1333"/>
            </a:lvl1pPr>
          </a:lstStyle>
          <a:p>
            <a:r>
              <a:rPr lang="en-US" noProof="0" dirty="0"/>
              <a:t>Select the icon to insert a picture</a:t>
            </a:r>
          </a:p>
        </p:txBody>
      </p:sp>
      <p:sp>
        <p:nvSpPr>
          <p:cNvPr id="21" name="Espace réservé pour une image  4"/>
          <p:cNvSpPr>
            <a:spLocks noGrp="1"/>
          </p:cNvSpPr>
          <p:nvPr>
            <p:ph type="pic" sz="quarter" idx="16" hasCustomPrompt="1"/>
          </p:nvPr>
        </p:nvSpPr>
        <p:spPr bwMode="gray">
          <a:xfrm>
            <a:off x="3089059" y="1273333"/>
            <a:ext cx="1152000" cy="1152000"/>
          </a:xfrm>
        </p:spPr>
        <p:txBody>
          <a:bodyPr anchor="ctr" anchorCtr="0"/>
          <a:lstStyle>
            <a:lvl1pPr>
              <a:defRPr sz="1333"/>
            </a:lvl1pPr>
          </a:lstStyle>
          <a:p>
            <a:r>
              <a:rPr lang="en-US" noProof="0" dirty="0"/>
              <a:t>Select the icon to insert a picture</a:t>
            </a:r>
          </a:p>
        </p:txBody>
      </p:sp>
      <p:sp>
        <p:nvSpPr>
          <p:cNvPr id="22" name="Espace réservé pour une image  4"/>
          <p:cNvSpPr>
            <a:spLocks noGrp="1"/>
          </p:cNvSpPr>
          <p:nvPr>
            <p:ph type="pic" sz="quarter" idx="17" hasCustomPrompt="1"/>
          </p:nvPr>
        </p:nvSpPr>
        <p:spPr bwMode="gray">
          <a:xfrm>
            <a:off x="4690629" y="1273333"/>
            <a:ext cx="1152000" cy="1152000"/>
          </a:xfrm>
        </p:spPr>
        <p:txBody>
          <a:bodyPr anchor="ctr" anchorCtr="0"/>
          <a:lstStyle>
            <a:lvl1pPr>
              <a:defRPr sz="1333"/>
            </a:lvl1pPr>
          </a:lstStyle>
          <a:p>
            <a:r>
              <a:rPr lang="en-US" noProof="0" dirty="0"/>
              <a:t>Select the icon to insert a picture</a:t>
            </a:r>
          </a:p>
        </p:txBody>
      </p:sp>
      <p:sp>
        <p:nvSpPr>
          <p:cNvPr id="23" name="Espace réservé pour une image  4"/>
          <p:cNvSpPr>
            <a:spLocks noGrp="1"/>
          </p:cNvSpPr>
          <p:nvPr>
            <p:ph type="pic" sz="quarter" idx="18" hasCustomPrompt="1"/>
          </p:nvPr>
        </p:nvSpPr>
        <p:spPr bwMode="gray">
          <a:xfrm>
            <a:off x="6292200" y="1273333"/>
            <a:ext cx="1152000" cy="1152000"/>
          </a:xfrm>
        </p:spPr>
        <p:txBody>
          <a:bodyPr anchor="ctr" anchorCtr="0"/>
          <a:lstStyle>
            <a:lvl1pPr>
              <a:defRPr sz="1333"/>
            </a:lvl1pPr>
          </a:lstStyle>
          <a:p>
            <a:r>
              <a:rPr lang="en-US" noProof="0" dirty="0"/>
              <a:t>Select the icon to insert a picture</a:t>
            </a:r>
          </a:p>
        </p:txBody>
      </p:sp>
      <p:sp>
        <p:nvSpPr>
          <p:cNvPr id="24" name="Espace réservé pour une image  4"/>
          <p:cNvSpPr>
            <a:spLocks noGrp="1"/>
          </p:cNvSpPr>
          <p:nvPr>
            <p:ph type="pic" sz="quarter" idx="19" hasCustomPrompt="1"/>
          </p:nvPr>
        </p:nvSpPr>
        <p:spPr bwMode="gray">
          <a:xfrm>
            <a:off x="7893771" y="1273333"/>
            <a:ext cx="1152000" cy="1152000"/>
          </a:xfrm>
        </p:spPr>
        <p:txBody>
          <a:bodyPr anchor="ctr" anchorCtr="0"/>
          <a:lstStyle>
            <a:lvl1pPr>
              <a:defRPr sz="1333"/>
            </a:lvl1pPr>
          </a:lstStyle>
          <a:p>
            <a:r>
              <a:rPr lang="en-US" noProof="0" dirty="0"/>
              <a:t>Select the icon to insert a picture</a:t>
            </a:r>
          </a:p>
        </p:txBody>
      </p:sp>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dirty="0"/>
              <a:t>Date</a:t>
            </a:r>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425" name="Image 4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8"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531754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amp; Visual">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bwMode="gray">
          <a:xfrm>
            <a:off x="478368" y="5360638"/>
            <a:ext cx="11235265" cy="612645"/>
          </a:xfrm>
        </p:spPr>
        <p:txBody>
          <a:bodyPr/>
          <a:lstStyle>
            <a:lvl1pPr marL="0" indent="0" algn="ctr">
              <a:buNone/>
              <a:defRPr sz="1467" b="1">
                <a:solidFill>
                  <a:schemeClr val="accent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00.00.2017</a:t>
            </a:r>
          </a:p>
        </p:txBody>
      </p:sp>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dirty="0"/>
              <a:t>Date</a:t>
            </a:r>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9" name="Espace réservé pour une image  11"/>
          <p:cNvSpPr>
            <a:spLocks noGrp="1"/>
          </p:cNvSpPr>
          <p:nvPr>
            <p:ph type="pic" sz="quarter" idx="14" hasCustomPrompt="1"/>
          </p:nvPr>
        </p:nvSpPr>
        <p:spPr bwMode="gray">
          <a:xfrm>
            <a:off x="0" y="0"/>
            <a:ext cx="12192000" cy="3552000"/>
          </a:xfrm>
          <a:solidFill>
            <a:srgbClr val="EAEAEA"/>
          </a:solidFill>
        </p:spPr>
        <p:txBody>
          <a:bodyPr tIns="540000" anchor="ctr" anchorCtr="0"/>
          <a:lstStyle>
            <a:lvl1pPr>
              <a:defRPr sz="1333"/>
            </a:lvl1pPr>
          </a:lstStyle>
          <a:p>
            <a:r>
              <a:rPr lang="en-US" noProof="0" dirty="0"/>
              <a:t>Select the icon to insert a picture</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256000" y="6048788"/>
            <a:ext cx="1680000" cy="378304"/>
          </a:xfrm>
          <a:prstGeom prst="rect">
            <a:avLst/>
          </a:prstGeom>
        </p:spPr>
      </p:pic>
      <p:sp>
        <p:nvSpPr>
          <p:cNvPr id="10" name="Espace réservé du texte 7"/>
          <p:cNvSpPr>
            <a:spLocks noGrp="1"/>
          </p:cNvSpPr>
          <p:nvPr>
            <p:ph type="body" sz="quarter" idx="21" hasCustomPrompt="1"/>
          </p:nvPr>
        </p:nvSpPr>
        <p:spPr>
          <a:xfrm>
            <a:off x="480000" y="3571200"/>
            <a:ext cx="11236800" cy="1579200"/>
          </a:xfrm>
        </p:spPr>
        <p:txBody>
          <a:bodyPr anchor="b" anchorCtr="0"/>
          <a:lstStyle>
            <a:lvl1pPr marL="0" indent="0">
              <a:lnSpc>
                <a:spcPct val="95000"/>
              </a:lnSpc>
              <a:buFont typeface="Arial" panose="020B0604020202020204" pitchFamily="34" charset="0"/>
              <a:buNone/>
              <a:defRPr sz="2893"/>
            </a:lvl1pPr>
            <a:lvl2pPr marL="0" indent="0">
              <a:lnSpc>
                <a:spcPct val="95000"/>
              </a:lnSpc>
              <a:buNone/>
              <a:defRPr sz="2133"/>
            </a:lvl2pPr>
          </a:lstStyle>
          <a:p>
            <a:pPr lvl="0"/>
            <a:r>
              <a:rPr lang="en-US" noProof="0" dirty="0"/>
              <a:t>Title</a:t>
            </a:r>
          </a:p>
          <a:p>
            <a:pPr lvl="1"/>
            <a:r>
              <a:rPr lang="en-US" noProof="0" dirty="0"/>
              <a:t>Subtitle</a:t>
            </a:r>
          </a:p>
        </p:txBody>
      </p:sp>
    </p:spTree>
    <p:extLst>
      <p:ext uri="{BB962C8B-B14F-4D97-AF65-F5344CB8AC3E}">
        <p14:creationId xmlns:p14="http://schemas.microsoft.com/office/powerpoint/2010/main" val="273762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24" y="1796819"/>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02" y="1940761"/>
            <a:ext cx="10156921" cy="432123"/>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24" y="247849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02" y="2622437"/>
            <a:ext cx="10156921" cy="432123"/>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24" y="3160171"/>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02" y="3304113"/>
            <a:ext cx="10156921" cy="432123"/>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911424" y="38418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1555702" y="3985789"/>
            <a:ext cx="10156921" cy="432123"/>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911424" y="4523523"/>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1555702" y="4667465"/>
            <a:ext cx="10156921" cy="432123"/>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911424" y="520519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1555702" y="5349140"/>
            <a:ext cx="10156921" cy="432123"/>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641934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3 colum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p:txBody>
          <a:bodyPr/>
          <a:lstStyle>
            <a:lvl1pPr algn="l">
              <a:defRPr sz="4000" b="0">
                <a:solidFill>
                  <a:schemeClr val="accent4"/>
                </a:solidFill>
              </a:defRPr>
            </a:lvl1pPr>
          </a:lstStyle>
          <a:p>
            <a:r>
              <a:rPr lang="en-US" noProof="0" dirty="0"/>
              <a:t>Title</a:t>
            </a:r>
          </a:p>
        </p:txBody>
      </p:sp>
      <p:sp>
        <p:nvSpPr>
          <p:cNvPr id="5" name="Espace réservé du texte 4"/>
          <p:cNvSpPr>
            <a:spLocks noGrp="1"/>
          </p:cNvSpPr>
          <p:nvPr>
            <p:ph type="body" sz="quarter" idx="13" hasCustomPrompt="1"/>
          </p:nvPr>
        </p:nvSpPr>
        <p:spPr bwMode="gray">
          <a:xfrm>
            <a:off x="911488"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8" name="Espace réservé du texte 7"/>
          <p:cNvSpPr>
            <a:spLocks noGrp="1"/>
          </p:cNvSpPr>
          <p:nvPr>
            <p:ph type="body" sz="quarter" idx="14" hasCustomPrompt="1"/>
          </p:nvPr>
        </p:nvSpPr>
        <p:spPr bwMode="gray">
          <a:xfrm>
            <a:off x="1555767" y="2420889"/>
            <a:ext cx="2880000" cy="673100"/>
          </a:xfrm>
        </p:spPr>
        <p:txBody>
          <a:bodyPr/>
          <a:lstStyle>
            <a:lvl1pPr algn="l">
              <a:defRPr>
                <a:solidFill>
                  <a:schemeClr val="accent4"/>
                </a:solidFill>
              </a:defRPr>
            </a:lvl1pPr>
          </a:lstStyle>
          <a:p>
            <a:pPr lvl="0"/>
            <a:r>
              <a:rPr lang="en-US" noProof="0" dirty="0"/>
              <a:t>Text</a:t>
            </a:r>
          </a:p>
        </p:txBody>
      </p:sp>
      <p:sp>
        <p:nvSpPr>
          <p:cNvPr id="9" name="Espace réservé du texte 4"/>
          <p:cNvSpPr>
            <a:spLocks noGrp="1"/>
          </p:cNvSpPr>
          <p:nvPr>
            <p:ph type="body" sz="quarter" idx="15" hasCustomPrompt="1"/>
          </p:nvPr>
        </p:nvSpPr>
        <p:spPr bwMode="gray">
          <a:xfrm>
            <a:off x="911488"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0" name="Espace réservé du texte 7"/>
          <p:cNvSpPr>
            <a:spLocks noGrp="1"/>
          </p:cNvSpPr>
          <p:nvPr>
            <p:ph type="body" sz="quarter" idx="16" hasCustomPrompt="1"/>
          </p:nvPr>
        </p:nvSpPr>
        <p:spPr bwMode="gray">
          <a:xfrm>
            <a:off x="1555767" y="3299307"/>
            <a:ext cx="2880000" cy="673100"/>
          </a:xfrm>
        </p:spPr>
        <p:txBody>
          <a:bodyPr/>
          <a:lstStyle>
            <a:lvl1pPr algn="l">
              <a:defRPr>
                <a:solidFill>
                  <a:schemeClr val="accent4"/>
                </a:solidFill>
              </a:defRPr>
            </a:lvl1pPr>
          </a:lstStyle>
          <a:p>
            <a:pPr lvl="0"/>
            <a:r>
              <a:rPr lang="en-US" noProof="0" dirty="0"/>
              <a:t>Text</a:t>
            </a:r>
          </a:p>
        </p:txBody>
      </p:sp>
      <p:sp>
        <p:nvSpPr>
          <p:cNvPr id="14" name="Espace réservé du texte 4"/>
          <p:cNvSpPr>
            <a:spLocks noGrp="1"/>
          </p:cNvSpPr>
          <p:nvPr>
            <p:ph type="body" sz="quarter" idx="17" hasCustomPrompt="1"/>
          </p:nvPr>
        </p:nvSpPr>
        <p:spPr bwMode="gray">
          <a:xfrm>
            <a:off x="911488"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5" name="Espace réservé du texte 7"/>
          <p:cNvSpPr>
            <a:spLocks noGrp="1"/>
          </p:cNvSpPr>
          <p:nvPr>
            <p:ph type="body" sz="quarter" idx="18" hasCustomPrompt="1"/>
          </p:nvPr>
        </p:nvSpPr>
        <p:spPr bwMode="gray">
          <a:xfrm>
            <a:off x="1555767" y="4177727"/>
            <a:ext cx="2880000" cy="673100"/>
          </a:xfrm>
        </p:spPr>
        <p:txBody>
          <a:bodyPr/>
          <a:lstStyle>
            <a:lvl1pPr algn="l">
              <a:defRPr>
                <a:solidFill>
                  <a:schemeClr val="accent4"/>
                </a:solidFill>
              </a:defRPr>
            </a:lvl1pPr>
          </a:lstStyle>
          <a:p>
            <a:pPr lvl="0"/>
            <a:r>
              <a:rPr lang="en-US" noProof="0" dirty="0"/>
              <a:t>Text</a:t>
            </a:r>
          </a:p>
        </p:txBody>
      </p:sp>
      <p:sp>
        <p:nvSpPr>
          <p:cNvPr id="16" name="Espace réservé du texte 4"/>
          <p:cNvSpPr>
            <a:spLocks noGrp="1"/>
          </p:cNvSpPr>
          <p:nvPr>
            <p:ph type="body" sz="quarter" idx="19" hasCustomPrompt="1"/>
          </p:nvPr>
        </p:nvSpPr>
        <p:spPr bwMode="gray">
          <a:xfrm>
            <a:off x="4530773"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7" name="Espace réservé du texte 7"/>
          <p:cNvSpPr>
            <a:spLocks noGrp="1"/>
          </p:cNvSpPr>
          <p:nvPr>
            <p:ph type="body" sz="quarter" idx="20" hasCustomPrompt="1"/>
          </p:nvPr>
        </p:nvSpPr>
        <p:spPr bwMode="gray">
          <a:xfrm>
            <a:off x="5175052" y="2420889"/>
            <a:ext cx="2880000" cy="673100"/>
          </a:xfrm>
        </p:spPr>
        <p:txBody>
          <a:bodyPr/>
          <a:lstStyle>
            <a:lvl1pPr algn="l">
              <a:defRPr>
                <a:solidFill>
                  <a:schemeClr val="accent4"/>
                </a:solidFill>
              </a:defRPr>
            </a:lvl1pPr>
          </a:lstStyle>
          <a:p>
            <a:pPr lvl="0"/>
            <a:r>
              <a:rPr lang="en-US" noProof="0" dirty="0"/>
              <a:t>Text</a:t>
            </a:r>
          </a:p>
        </p:txBody>
      </p:sp>
      <p:sp>
        <p:nvSpPr>
          <p:cNvPr id="18" name="Espace réservé du texte 4"/>
          <p:cNvSpPr>
            <a:spLocks noGrp="1"/>
          </p:cNvSpPr>
          <p:nvPr>
            <p:ph type="body" sz="quarter" idx="21" hasCustomPrompt="1"/>
          </p:nvPr>
        </p:nvSpPr>
        <p:spPr bwMode="gray">
          <a:xfrm>
            <a:off x="4530773"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19" name="Espace réservé du texte 7"/>
          <p:cNvSpPr>
            <a:spLocks noGrp="1"/>
          </p:cNvSpPr>
          <p:nvPr>
            <p:ph type="body" sz="quarter" idx="22" hasCustomPrompt="1"/>
          </p:nvPr>
        </p:nvSpPr>
        <p:spPr bwMode="gray">
          <a:xfrm>
            <a:off x="5175052" y="3299307"/>
            <a:ext cx="2880000" cy="673100"/>
          </a:xfrm>
        </p:spPr>
        <p:txBody>
          <a:bodyPr/>
          <a:lstStyle>
            <a:lvl1pPr algn="l">
              <a:defRPr>
                <a:solidFill>
                  <a:schemeClr val="accent4"/>
                </a:solidFill>
              </a:defRPr>
            </a:lvl1pPr>
          </a:lstStyle>
          <a:p>
            <a:pPr lvl="0"/>
            <a:r>
              <a:rPr lang="en-US" noProof="0" dirty="0"/>
              <a:t>Text</a:t>
            </a:r>
          </a:p>
        </p:txBody>
      </p:sp>
      <p:sp>
        <p:nvSpPr>
          <p:cNvPr id="20" name="Espace réservé du texte 4"/>
          <p:cNvSpPr>
            <a:spLocks noGrp="1"/>
          </p:cNvSpPr>
          <p:nvPr>
            <p:ph type="body" sz="quarter" idx="23" hasCustomPrompt="1"/>
          </p:nvPr>
        </p:nvSpPr>
        <p:spPr bwMode="gray">
          <a:xfrm>
            <a:off x="4530773"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1" name="Espace réservé du texte 7"/>
          <p:cNvSpPr>
            <a:spLocks noGrp="1"/>
          </p:cNvSpPr>
          <p:nvPr>
            <p:ph type="body" sz="quarter" idx="24" hasCustomPrompt="1"/>
          </p:nvPr>
        </p:nvSpPr>
        <p:spPr bwMode="gray">
          <a:xfrm>
            <a:off x="5175052" y="4177727"/>
            <a:ext cx="2880000" cy="673100"/>
          </a:xfrm>
        </p:spPr>
        <p:txBody>
          <a:bodyPr/>
          <a:lstStyle>
            <a:lvl1pPr algn="l">
              <a:defRPr>
                <a:solidFill>
                  <a:schemeClr val="accent4"/>
                </a:solidFill>
              </a:defRPr>
            </a:lvl1pPr>
          </a:lstStyle>
          <a:p>
            <a:pPr lvl="0"/>
            <a:r>
              <a:rPr lang="en-US" noProof="0" dirty="0"/>
              <a:t>Text</a:t>
            </a:r>
          </a:p>
        </p:txBody>
      </p:sp>
      <p:sp>
        <p:nvSpPr>
          <p:cNvPr id="22" name="Espace réservé du texte 4"/>
          <p:cNvSpPr>
            <a:spLocks noGrp="1"/>
          </p:cNvSpPr>
          <p:nvPr>
            <p:ph type="body" sz="quarter" idx="25" hasCustomPrompt="1"/>
          </p:nvPr>
        </p:nvSpPr>
        <p:spPr bwMode="gray">
          <a:xfrm>
            <a:off x="8180735" y="2276947"/>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3" name="Espace réservé du texte 7"/>
          <p:cNvSpPr>
            <a:spLocks noGrp="1"/>
          </p:cNvSpPr>
          <p:nvPr>
            <p:ph type="body" sz="quarter" idx="26" hasCustomPrompt="1"/>
          </p:nvPr>
        </p:nvSpPr>
        <p:spPr bwMode="gray">
          <a:xfrm>
            <a:off x="8825013" y="2420889"/>
            <a:ext cx="2880000" cy="673100"/>
          </a:xfrm>
        </p:spPr>
        <p:txBody>
          <a:bodyPr/>
          <a:lstStyle>
            <a:lvl1pPr algn="l">
              <a:defRPr>
                <a:solidFill>
                  <a:schemeClr val="accent4"/>
                </a:solidFill>
              </a:defRPr>
            </a:lvl1pPr>
          </a:lstStyle>
          <a:p>
            <a:pPr lvl="0"/>
            <a:r>
              <a:rPr lang="en-US" noProof="0" dirty="0"/>
              <a:t>Text</a:t>
            </a:r>
          </a:p>
        </p:txBody>
      </p:sp>
      <p:sp>
        <p:nvSpPr>
          <p:cNvPr id="24" name="Espace réservé du texte 4"/>
          <p:cNvSpPr>
            <a:spLocks noGrp="1"/>
          </p:cNvSpPr>
          <p:nvPr>
            <p:ph type="body" sz="quarter" idx="27" hasCustomPrompt="1"/>
          </p:nvPr>
        </p:nvSpPr>
        <p:spPr bwMode="gray">
          <a:xfrm>
            <a:off x="8180735" y="315536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5" name="Espace réservé du texte 7"/>
          <p:cNvSpPr>
            <a:spLocks noGrp="1"/>
          </p:cNvSpPr>
          <p:nvPr>
            <p:ph type="body" sz="quarter" idx="28" hasCustomPrompt="1"/>
          </p:nvPr>
        </p:nvSpPr>
        <p:spPr bwMode="gray">
          <a:xfrm>
            <a:off x="8825013" y="3299307"/>
            <a:ext cx="2880000" cy="673100"/>
          </a:xfrm>
        </p:spPr>
        <p:txBody>
          <a:bodyPr/>
          <a:lstStyle>
            <a:lvl1pPr algn="l">
              <a:defRPr>
                <a:solidFill>
                  <a:schemeClr val="accent4"/>
                </a:solidFill>
              </a:defRPr>
            </a:lvl1pPr>
          </a:lstStyle>
          <a:p>
            <a:pPr lvl="0"/>
            <a:r>
              <a:rPr lang="en-US" noProof="0" dirty="0"/>
              <a:t>Text</a:t>
            </a:r>
          </a:p>
        </p:txBody>
      </p:sp>
      <p:sp>
        <p:nvSpPr>
          <p:cNvPr id="26" name="Espace réservé du texte 4"/>
          <p:cNvSpPr>
            <a:spLocks noGrp="1"/>
          </p:cNvSpPr>
          <p:nvPr>
            <p:ph type="body" sz="quarter" idx="29" hasCustomPrompt="1"/>
          </p:nvPr>
        </p:nvSpPr>
        <p:spPr bwMode="gray">
          <a:xfrm>
            <a:off x="8180735" y="4033785"/>
            <a:ext cx="576000" cy="576000"/>
          </a:xfrm>
        </p:spPr>
        <p:txBody>
          <a:bodyPr/>
          <a:lstStyle>
            <a:lvl1pPr algn="r">
              <a:defRPr sz="2667" b="1">
                <a:solidFill>
                  <a:schemeClr val="tx2"/>
                </a:solidFill>
              </a:defRPr>
            </a:lvl1pPr>
            <a:lvl2pPr algn="l">
              <a:defRPr/>
            </a:lvl2pPr>
          </a:lstStyle>
          <a:p>
            <a:pPr lvl="0"/>
            <a:r>
              <a:rPr lang="en-US" noProof="0" dirty="0"/>
              <a:t>00</a:t>
            </a:r>
          </a:p>
        </p:txBody>
      </p:sp>
      <p:sp>
        <p:nvSpPr>
          <p:cNvPr id="27" name="Espace réservé du texte 7"/>
          <p:cNvSpPr>
            <a:spLocks noGrp="1"/>
          </p:cNvSpPr>
          <p:nvPr>
            <p:ph type="body" sz="quarter" idx="30" hasCustomPrompt="1"/>
          </p:nvPr>
        </p:nvSpPr>
        <p:spPr bwMode="gray">
          <a:xfrm>
            <a:off x="8825013" y="4177727"/>
            <a:ext cx="2880000" cy="673100"/>
          </a:xfrm>
        </p:spPr>
        <p:txBody>
          <a:bodyPr/>
          <a:lstStyle>
            <a:lvl1pPr algn="l">
              <a:defRPr>
                <a:solidFill>
                  <a:schemeClr val="accent4"/>
                </a:solidFill>
              </a:defRPr>
            </a:lvl1pPr>
          </a:lstStyle>
          <a:p>
            <a:pPr lvl="0"/>
            <a:r>
              <a:rPr lang="en-US" noProof="0" dirty="0"/>
              <a:t>Text</a:t>
            </a:r>
          </a:p>
        </p:txBody>
      </p:sp>
    </p:spTree>
    <p:extLst>
      <p:ext uri="{BB962C8B-B14F-4D97-AF65-F5344CB8AC3E}">
        <p14:creationId xmlns:p14="http://schemas.microsoft.com/office/powerpoint/2010/main" val="3252268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P2185C">
    <p:spTree>
      <p:nvGrpSpPr>
        <p:cNvPr id="1" name=""/>
        <p:cNvGrpSpPr/>
        <p:nvPr/>
      </p:nvGrpSpPr>
      <p:grpSpPr>
        <a:xfrm>
          <a:off x="0" y="0"/>
          <a:ext cx="0" cy="0"/>
          <a:chOff x="0" y="0"/>
          <a:chExt cx="0" cy="0"/>
        </a:xfrm>
      </p:grpSpPr>
      <p:sp>
        <p:nvSpPr>
          <p:cNvPr id="2" name="Rectangle 1"/>
          <p:cNvSpPr/>
          <p:nvPr userDrawn="1"/>
        </p:nvSpPr>
        <p:spPr bwMode="gray">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235449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P29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70046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P393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431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latin typeface="Arial" panose="020B0604020202020204" pitchFamily="34" charset="0"/>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2" name="Titre 1"/>
          <p:cNvSpPr>
            <a:spLocks noGrp="1"/>
          </p:cNvSpPr>
          <p:nvPr>
            <p:ph type="title"/>
          </p:nvPr>
        </p:nvSpPr>
        <p:spPr>
          <a:xfrm>
            <a:off x="227349" y="0"/>
            <a:ext cx="11125236" cy="1104900"/>
          </a:xfrm>
        </p:spPr>
        <p:txBody>
          <a:bodyPr/>
          <a:lstStyle/>
          <a:p>
            <a:r>
              <a:rPr lang="en-US" dirty="0"/>
              <a:t>Click to edit Master title style</a:t>
            </a:r>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atin typeface="Arial" panose="020B0604020202020204" pitchFamily="34" charset="0"/>
                <a:cs typeface="Arial" panose="020B0604020202020204" pitchFamily="34" charset="0"/>
              </a:defRPr>
            </a:lvl1pPr>
            <a:lvl2pPr>
              <a:lnSpc>
                <a:spcPct val="100000"/>
              </a:lnSpc>
              <a:spcBef>
                <a:spcPts val="0"/>
              </a:spcBef>
              <a:defRPr sz="1600">
                <a:latin typeface="Arial" panose="020B0604020202020204" pitchFamily="34" charset="0"/>
                <a:cs typeface="Arial" panose="020B0604020202020204" pitchFamily="34" charset="0"/>
              </a:defRPr>
            </a:lvl2pPr>
            <a:lvl3pPr>
              <a:lnSpc>
                <a:spcPct val="100000"/>
              </a:lnSpc>
              <a:spcBef>
                <a:spcPts val="0"/>
              </a:spcBef>
              <a:defRPr sz="1600">
                <a:latin typeface="Arial" panose="020B0604020202020204" pitchFamily="34" charset="0"/>
                <a:cs typeface="Arial" panose="020B0604020202020204" pitchFamily="34" charset="0"/>
              </a:defRPr>
            </a:lvl3pPr>
            <a:lvl4pPr>
              <a:lnSpc>
                <a:spcPct val="100000"/>
              </a:lnSpc>
              <a:spcBef>
                <a:spcPts val="0"/>
              </a:spcBef>
              <a:defRPr sz="1600">
                <a:latin typeface="Arial" panose="020B0604020202020204" pitchFamily="34" charset="0"/>
                <a:cs typeface="Arial" panose="020B0604020202020204" pitchFamily="34" charset="0"/>
              </a:defRPr>
            </a:lvl4pPr>
            <a:lvl5pPr>
              <a:lnSpc>
                <a:spcPct val="100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P166C">
    <p:spTree>
      <p:nvGrpSpPr>
        <p:cNvPr id="1" name=""/>
        <p:cNvGrpSpPr/>
        <p:nvPr/>
      </p:nvGrpSpPr>
      <p:grpSpPr>
        <a:xfrm>
          <a:off x="0" y="0"/>
          <a:ext cx="0" cy="0"/>
          <a:chOff x="0" y="0"/>
          <a:chExt cx="0" cy="0"/>
        </a:xfrm>
      </p:grpSpPr>
      <p:sp>
        <p:nvSpPr>
          <p:cNvPr id="12" name="Rectangle 11"/>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73068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P63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4083036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P541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5F8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320211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P381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D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047392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P7506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FFC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323130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P7670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1821602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P1787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rgbClr val="E6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1132988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P5275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326864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P214C">
    <p:spTree>
      <p:nvGrpSpPr>
        <p:cNvPr id="1" name=""/>
        <p:cNvGrpSpPr/>
        <p:nvPr/>
      </p:nvGrpSpPr>
      <p:grpSpPr>
        <a:xfrm>
          <a:off x="0" y="0"/>
          <a:ext cx="0" cy="0"/>
          <a:chOff x="0" y="0"/>
          <a:chExt cx="0" cy="0"/>
        </a:xfrm>
      </p:grpSpPr>
      <p:sp>
        <p:nvSpPr>
          <p:cNvPr id="11" name="Rectangle 10"/>
          <p:cNvSpPr/>
          <p:nvPr userDrawn="1"/>
        </p:nvSpPr>
        <p:spPr bwMode="gray">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4" name="Titre 3"/>
          <p:cNvSpPr>
            <a:spLocks noGrp="1"/>
          </p:cNvSpPr>
          <p:nvPr>
            <p:ph type="title" hasCustomPrompt="1"/>
          </p:nvPr>
        </p:nvSpPr>
        <p:spPr bwMode="gray">
          <a:xfrm>
            <a:off x="1534583" y="520717"/>
            <a:ext cx="9457268" cy="2448735"/>
          </a:xfrm>
        </p:spPr>
        <p:txBody>
          <a:bodyPr anchor="b" anchorCtr="0"/>
          <a:lstStyle>
            <a:lvl1pPr algn="l">
              <a:defRPr sz="10666" b="0">
                <a:solidFill>
                  <a:schemeClr val="bg1"/>
                </a:solidFill>
                <a:latin typeface="Arial" panose="020B0604020202020204" pitchFamily="34" charset="0"/>
              </a:defRPr>
            </a:lvl1pPr>
          </a:lstStyle>
          <a:p>
            <a:r>
              <a:rPr lang="en-US" noProof="0" dirty="0"/>
              <a:t>00.</a:t>
            </a:r>
          </a:p>
        </p:txBody>
      </p:sp>
      <p:sp>
        <p:nvSpPr>
          <p:cNvPr id="8"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9"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10"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
        <p:nvSpPr>
          <p:cNvPr id="5" name="Espace réservé du texte 4"/>
          <p:cNvSpPr>
            <a:spLocks noGrp="1"/>
          </p:cNvSpPr>
          <p:nvPr>
            <p:ph type="body" sz="quarter" idx="13" hasCustomPrompt="1"/>
          </p:nvPr>
        </p:nvSpPr>
        <p:spPr bwMode="gray">
          <a:xfrm>
            <a:off x="1534584" y="3282565"/>
            <a:ext cx="9457267" cy="2595420"/>
          </a:xfrm>
        </p:spPr>
        <p:txBody>
          <a:bodyPr/>
          <a:lstStyle>
            <a:lvl1pPr algn="l">
              <a:lnSpc>
                <a:spcPct val="95000"/>
              </a:lnSpc>
              <a:defRPr sz="4000">
                <a:solidFill>
                  <a:schemeClr val="bg1"/>
                </a:solidFill>
              </a:defRPr>
            </a:lvl1pPr>
          </a:lstStyle>
          <a:p>
            <a:pPr lvl="0"/>
            <a:r>
              <a:rPr lang="en-US" noProof="0" dirty="0"/>
              <a:t>Chapter title</a:t>
            </a:r>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650966" y="6157107"/>
            <a:ext cx="1103997" cy="248600"/>
          </a:xfrm>
          <a:prstGeom prst="rect">
            <a:avLst/>
          </a:prstGeom>
        </p:spPr>
      </p:pic>
    </p:spTree>
    <p:extLst>
      <p:ext uri="{BB962C8B-B14F-4D97-AF65-F5344CB8AC3E}">
        <p14:creationId xmlns:p14="http://schemas.microsoft.com/office/powerpoint/2010/main" val="2481409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mp; tex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lgn="l">
              <a:defRPr>
                <a:solidFill>
                  <a:schemeClr val="accent5"/>
                </a:solidFill>
              </a:defRPr>
            </a:lvl1pPr>
          </a:lstStyle>
          <a:p>
            <a:r>
              <a:rPr lang="en-US" noProof="0" dirty="0"/>
              <a:t>Title</a:t>
            </a:r>
          </a:p>
        </p:txBody>
      </p:sp>
      <p:sp>
        <p:nvSpPr>
          <p:cNvPr id="3" name="Espace réservé du contenu 2"/>
          <p:cNvSpPr>
            <a:spLocks noGrp="1"/>
          </p:cNvSpPr>
          <p:nvPr>
            <p:ph idx="1" hasCustomPrompt="1"/>
          </p:nvPr>
        </p:nvSpPr>
        <p:spPr bwMode="gray"/>
        <p:txBody>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7" name="Espace réservé de la date 6"/>
          <p:cNvSpPr>
            <a:spLocks noGrp="1"/>
          </p:cNvSpPr>
          <p:nvPr>
            <p:ph type="dt" sz="half" idx="10"/>
          </p:nvPr>
        </p:nvSpPr>
        <p:spPr bwMode="gray"/>
        <p:txBody>
          <a:bodyPr/>
          <a:lstStyle/>
          <a:p>
            <a:r>
              <a:rPr lang="en-US" noProof="0" dirty="0"/>
              <a:t>Date</a:t>
            </a:r>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Tree>
    <p:extLst>
      <p:ext uri="{BB962C8B-B14F-4D97-AF65-F5344CB8AC3E}">
        <p14:creationId xmlns:p14="http://schemas.microsoft.com/office/powerpoint/2010/main" val="178418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atin typeface="Arial" panose="020B0604020202020204" pitchFamily="34" charset="0"/>
                <a:cs typeface="Arial" panose="020B0604020202020204" pitchFamily="34" charset="0"/>
              </a:defRPr>
            </a:lvl1pPr>
            <a:lvl2pPr>
              <a:lnSpc>
                <a:spcPct val="100000"/>
              </a:lnSpc>
              <a:spcBef>
                <a:spcPts val="0"/>
              </a:spcBef>
              <a:defRPr sz="1400">
                <a:latin typeface="Arial" panose="020B0604020202020204" pitchFamily="34" charset="0"/>
                <a:cs typeface="Arial" panose="020B0604020202020204" pitchFamily="34" charset="0"/>
              </a:defRPr>
            </a:lvl2pPr>
            <a:lvl3pPr>
              <a:lnSpc>
                <a:spcPct val="100000"/>
              </a:lnSpc>
              <a:spcBef>
                <a:spcPts val="0"/>
              </a:spcBef>
              <a:defRPr sz="1400">
                <a:latin typeface="Arial" panose="020B0604020202020204" pitchFamily="34" charset="0"/>
                <a:cs typeface="Arial" panose="020B0604020202020204" pitchFamily="34" charset="0"/>
              </a:defRPr>
            </a:lvl3pPr>
            <a:lvl4pPr>
              <a:lnSpc>
                <a:spcPct val="100000"/>
              </a:lnSpc>
              <a:spcBef>
                <a:spcPts val="0"/>
              </a:spcBef>
              <a:defRPr sz="1400">
                <a:latin typeface="Arial" panose="020B0604020202020204" pitchFamily="34" charset="0"/>
                <a:cs typeface="Arial" panose="020B0604020202020204" pitchFamily="34" charset="0"/>
              </a:defRPr>
            </a:lvl4pPr>
            <a:lvl5pPr>
              <a:lnSpc>
                <a:spcPct val="100000"/>
              </a:lnSpc>
              <a:spcBef>
                <a:spcPts val="0"/>
              </a:spcBef>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Arial" panose="020B0604020202020204" pitchFamily="34" charset="0"/>
                <a:ea typeface="+mn-ea"/>
                <a:cs typeface="Arial" panose="020B0604020202020204" pitchFamily="34" charset="0"/>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text 3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lvl1pPr>
              <a:defRPr>
                <a:solidFill>
                  <a:schemeClr val="accent5"/>
                </a:solidFill>
              </a:defRPr>
            </a:lvl1pPr>
          </a:lstStyle>
          <a:p>
            <a:r>
              <a:rPr lang="en-US" noProof="0" dirty="0"/>
              <a:t>Title</a:t>
            </a:r>
          </a:p>
        </p:txBody>
      </p:sp>
      <p:sp>
        <p:nvSpPr>
          <p:cNvPr id="7" name="Espace réservé de la date 6"/>
          <p:cNvSpPr>
            <a:spLocks noGrp="1"/>
          </p:cNvSpPr>
          <p:nvPr>
            <p:ph type="dt" sz="half" idx="10"/>
          </p:nvPr>
        </p:nvSpPr>
        <p:spPr bwMode="gray"/>
        <p:txBody>
          <a:bodyPr/>
          <a:lstStyle/>
          <a:p>
            <a:r>
              <a:rPr lang="en-US" noProof="0" dirty="0"/>
              <a:t>Date</a:t>
            </a:r>
          </a:p>
        </p:txBody>
      </p:sp>
      <p:sp>
        <p:nvSpPr>
          <p:cNvPr id="8" name="Espace réservé du pied de page 7"/>
          <p:cNvSpPr>
            <a:spLocks noGrp="1"/>
          </p:cNvSpPr>
          <p:nvPr>
            <p:ph type="ftr" sz="quarter" idx="11"/>
          </p:nvPr>
        </p:nvSpPr>
        <p:spPr bwMode="gray"/>
        <p:txBody>
          <a:bodyPr/>
          <a:lstStyle/>
          <a:p>
            <a:endParaRPr lang="en-US" dirty="0"/>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US" noProof="0" smtClean="0"/>
              <a:pPr/>
              <a:t>‹#›</a:t>
            </a:fld>
            <a:endParaRPr lang="en-US" noProof="0" dirty="0"/>
          </a:p>
        </p:txBody>
      </p:sp>
      <p:sp>
        <p:nvSpPr>
          <p:cNvPr id="6" name="Espace réservé du texte 5"/>
          <p:cNvSpPr>
            <a:spLocks noGrp="1"/>
          </p:cNvSpPr>
          <p:nvPr>
            <p:ph type="body" sz="quarter" idx="13" hasCustomPrompt="1"/>
          </p:nvPr>
        </p:nvSpPr>
        <p:spPr bwMode="gray">
          <a:xfrm>
            <a:off x="478367"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Espace réservé du texte 5"/>
          <p:cNvSpPr>
            <a:spLocks noGrp="1"/>
          </p:cNvSpPr>
          <p:nvPr>
            <p:ph type="body" sz="quarter" idx="14" hasCustomPrompt="1"/>
          </p:nvPr>
        </p:nvSpPr>
        <p:spPr bwMode="gray">
          <a:xfrm>
            <a:off x="4295296" y="2468034"/>
            <a:ext cx="3600000"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1" name="Espace réservé du texte 5"/>
          <p:cNvSpPr>
            <a:spLocks noGrp="1"/>
          </p:cNvSpPr>
          <p:nvPr>
            <p:ph type="body" sz="quarter" idx="15" hasCustomPrompt="1"/>
          </p:nvPr>
        </p:nvSpPr>
        <p:spPr bwMode="gray">
          <a:xfrm>
            <a:off x="8112225" y="2468034"/>
            <a:ext cx="3601409" cy="3409951"/>
          </a:xfrm>
        </p:spPr>
        <p:txBody>
          <a:bodyPr/>
          <a:lstStyle>
            <a:lvl1pPr algn="l">
              <a:defRPr/>
            </a:lvl1pPr>
            <a:lvl2pPr algn="l">
              <a:defRPr/>
            </a:lvl2pPr>
            <a:lvl3pPr algn="l">
              <a:defRPr/>
            </a:lvl3pPr>
            <a:lvl4pPr algn="l">
              <a:defRPr/>
            </a:lvl4pPr>
            <a:lvl5pPr algn="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4037555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5" name="Espace réservé du texte 4"/>
          <p:cNvSpPr>
            <a:spLocks noGrp="1"/>
          </p:cNvSpPr>
          <p:nvPr>
            <p:ph type="body" sz="quarter" idx="13" hasCustomPrompt="1"/>
          </p:nvPr>
        </p:nvSpPr>
        <p:spPr bwMode="gray">
          <a:xfrm>
            <a:off x="478367" y="2084917"/>
            <a:ext cx="2400300" cy="379306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8" name="Espace réservé pour une image  7"/>
          <p:cNvSpPr>
            <a:spLocks noGrp="1"/>
          </p:cNvSpPr>
          <p:nvPr>
            <p:ph type="pic" sz="quarter" idx="14" hasCustomPrompt="1"/>
          </p:nvPr>
        </p:nvSpPr>
        <p:spPr bwMode="gray">
          <a:xfrm>
            <a:off x="3024718" y="0"/>
            <a:ext cx="2302933" cy="3504000"/>
          </a:xfrm>
          <a:solidFill>
            <a:srgbClr val="EAEAEA"/>
          </a:solidFill>
        </p:spPr>
        <p:txBody>
          <a:bodyPr tIns="612000" anchor="ctr" anchorCtr="0"/>
          <a:lstStyle>
            <a:lvl1pPr>
              <a:defRPr sz="1333"/>
            </a:lvl1pPr>
          </a:lstStyle>
          <a:p>
            <a:r>
              <a:rPr lang="en-US" noProof="0" dirty="0"/>
              <a:t>Select the icon to insert a picture</a:t>
            </a:r>
          </a:p>
        </p:txBody>
      </p:sp>
      <p:sp>
        <p:nvSpPr>
          <p:cNvPr id="14" name="Espace réservé pour une image  7"/>
          <p:cNvSpPr>
            <a:spLocks noGrp="1"/>
          </p:cNvSpPr>
          <p:nvPr>
            <p:ph type="pic" sz="quarter" idx="15" hasCustomPrompt="1"/>
          </p:nvPr>
        </p:nvSpPr>
        <p:spPr bwMode="gray">
          <a:xfrm>
            <a:off x="3024717" y="3786000"/>
            <a:ext cx="2304000" cy="3072000"/>
          </a:xfrm>
          <a:solidFill>
            <a:srgbClr val="EAEAEA"/>
          </a:solidFill>
        </p:spPr>
        <p:txBody>
          <a:bodyPr tIns="612000" anchor="ctr" anchorCtr="0"/>
          <a:lstStyle>
            <a:lvl1pPr>
              <a:defRPr sz="1333"/>
            </a:lvl1pPr>
          </a:lstStyle>
          <a:p>
            <a:r>
              <a:rPr lang="en-US" noProof="0" dirty="0"/>
              <a:t>Select the icon to insert a picture</a:t>
            </a:r>
          </a:p>
        </p:txBody>
      </p:sp>
      <p:sp>
        <p:nvSpPr>
          <p:cNvPr id="15" name="Espace réservé pour une image  7"/>
          <p:cNvSpPr>
            <a:spLocks noGrp="1"/>
          </p:cNvSpPr>
          <p:nvPr>
            <p:ph type="pic" sz="quarter" idx="16" hasCustomPrompt="1"/>
          </p:nvPr>
        </p:nvSpPr>
        <p:spPr bwMode="gray">
          <a:xfrm>
            <a:off x="5568471" y="0"/>
            <a:ext cx="2302933" cy="2832000"/>
          </a:xfrm>
          <a:solidFill>
            <a:srgbClr val="EAEAEA"/>
          </a:solidFill>
        </p:spPr>
        <p:txBody>
          <a:bodyPr tIns="612000" anchor="ctr" anchorCtr="0"/>
          <a:lstStyle>
            <a:lvl1pPr>
              <a:defRPr sz="1333"/>
            </a:lvl1pPr>
          </a:lstStyle>
          <a:p>
            <a:r>
              <a:rPr lang="en-US" noProof="0" dirty="0"/>
              <a:t>Select the icon to insert a picture</a:t>
            </a:r>
          </a:p>
        </p:txBody>
      </p:sp>
      <p:sp>
        <p:nvSpPr>
          <p:cNvPr id="16" name="Espace réservé pour une image  7"/>
          <p:cNvSpPr>
            <a:spLocks noGrp="1"/>
          </p:cNvSpPr>
          <p:nvPr>
            <p:ph type="pic" sz="quarter" idx="17" hasCustomPrompt="1"/>
          </p:nvPr>
        </p:nvSpPr>
        <p:spPr bwMode="gray">
          <a:xfrm>
            <a:off x="5568471" y="3114000"/>
            <a:ext cx="2304000" cy="3744000"/>
          </a:xfrm>
          <a:solidFill>
            <a:srgbClr val="EAEAEA"/>
          </a:solidFill>
        </p:spPr>
        <p:txBody>
          <a:bodyPr tIns="612000" anchor="ctr" anchorCtr="0"/>
          <a:lstStyle>
            <a:lvl1pPr>
              <a:defRPr sz="1333"/>
            </a:lvl1pPr>
          </a:lstStyle>
          <a:p>
            <a:r>
              <a:rPr lang="en-US" noProof="0" dirty="0"/>
              <a:t>Select the icon to insert a picture</a:t>
            </a:r>
          </a:p>
        </p:txBody>
      </p:sp>
      <p:sp>
        <p:nvSpPr>
          <p:cNvPr id="17" name="Espace réservé pour une image  7"/>
          <p:cNvSpPr>
            <a:spLocks noGrp="1"/>
          </p:cNvSpPr>
          <p:nvPr>
            <p:ph type="pic" sz="quarter" idx="18" hasCustomPrompt="1"/>
          </p:nvPr>
        </p:nvSpPr>
        <p:spPr bwMode="gray">
          <a:xfrm>
            <a:off x="8112224" y="-4867"/>
            <a:ext cx="2302933" cy="3888000"/>
          </a:xfrm>
          <a:solidFill>
            <a:srgbClr val="EAEAEA"/>
          </a:solidFill>
        </p:spPr>
        <p:txBody>
          <a:bodyPr tIns="612000" anchor="ctr" anchorCtr="0"/>
          <a:lstStyle>
            <a:lvl1pPr>
              <a:defRPr sz="1333"/>
            </a:lvl1pPr>
          </a:lstStyle>
          <a:p>
            <a:r>
              <a:rPr lang="en-US" noProof="0" dirty="0"/>
              <a:t>Select the icon to insert a picture</a:t>
            </a:r>
          </a:p>
        </p:txBody>
      </p:sp>
      <p:sp>
        <p:nvSpPr>
          <p:cNvPr id="18" name="Espace réservé pour une image  7"/>
          <p:cNvSpPr>
            <a:spLocks noGrp="1"/>
          </p:cNvSpPr>
          <p:nvPr>
            <p:ph type="pic" sz="quarter" idx="19" hasCustomPrompt="1"/>
          </p:nvPr>
        </p:nvSpPr>
        <p:spPr bwMode="gray">
          <a:xfrm>
            <a:off x="8112224" y="4170000"/>
            <a:ext cx="2304000" cy="2688000"/>
          </a:xfrm>
          <a:solidFill>
            <a:srgbClr val="EAEAEA"/>
          </a:solidFill>
        </p:spPr>
        <p:txBody>
          <a:bodyPr tIns="612000" anchor="ctr" anchorCtr="0"/>
          <a:lstStyle>
            <a:lvl1pPr>
              <a:defRPr sz="1333"/>
            </a:lvl1pPr>
          </a:lstStyle>
          <a:p>
            <a:r>
              <a:rPr lang="en-US" noProof="0" dirty="0"/>
              <a:t>Select the icon to insert a picture</a:t>
            </a:r>
          </a:p>
        </p:txBody>
      </p:sp>
      <p:sp>
        <p:nvSpPr>
          <p:cNvPr id="19" name="Espace réservé de la date 3"/>
          <p:cNvSpPr>
            <a:spLocks noGrp="1"/>
          </p:cNvSpPr>
          <p:nvPr>
            <p:ph type="dt" sz="half" idx="10"/>
          </p:nvPr>
        </p:nvSpPr>
        <p:spPr bwMode="gray">
          <a:xfrm>
            <a:off x="0" y="6405033"/>
            <a:ext cx="478368" cy="452968"/>
          </a:xfrm>
        </p:spPr>
        <p:txBody>
          <a:bodyPr/>
          <a:lstStyle>
            <a:lvl1pPr>
              <a:defRPr sz="133">
                <a:solidFill>
                  <a:schemeClr val="bg1">
                    <a:alpha val="0"/>
                  </a:schemeClr>
                </a:solidFill>
              </a:defRPr>
            </a:lvl1pPr>
          </a:lstStyle>
          <a:p>
            <a:r>
              <a:rPr lang="en-US" noProof="0" dirty="0"/>
              <a:t>Date</a:t>
            </a:r>
          </a:p>
        </p:txBody>
      </p:sp>
      <p:sp>
        <p:nvSpPr>
          <p:cNvPr id="20"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21"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spTree>
    <p:extLst>
      <p:ext uri="{BB962C8B-B14F-4D97-AF65-F5344CB8AC3E}">
        <p14:creationId xmlns:p14="http://schemas.microsoft.com/office/powerpoint/2010/main" val="449847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Text icons">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0" name="Espace réservé pour une image  4"/>
          <p:cNvSpPr>
            <a:spLocks noGrp="1"/>
          </p:cNvSpPr>
          <p:nvPr>
            <p:ph type="pic" sz="quarter" idx="14" hasCustomPrompt="1"/>
          </p:nvPr>
        </p:nvSpPr>
        <p:spPr bwMode="gray">
          <a:xfrm>
            <a:off x="2664616" y="1152548"/>
            <a:ext cx="1152000" cy="1152000"/>
          </a:xfrm>
        </p:spPr>
        <p:txBody>
          <a:bodyPr anchor="ctr" anchorCtr="0"/>
          <a:lstStyle>
            <a:lvl1pPr>
              <a:defRPr sz="1333"/>
            </a:lvl1pPr>
          </a:lstStyle>
          <a:p>
            <a:r>
              <a:rPr lang="en-US" noProof="0" dirty="0"/>
              <a:t>Select the icon to insert a picture</a:t>
            </a:r>
          </a:p>
        </p:txBody>
      </p:sp>
      <p:sp>
        <p:nvSpPr>
          <p:cNvPr id="8" name="Espace réservé du texte 7"/>
          <p:cNvSpPr>
            <a:spLocks noGrp="1"/>
          </p:cNvSpPr>
          <p:nvPr>
            <p:ph type="body" sz="quarter" idx="15" hasCustomPrompt="1"/>
          </p:nvPr>
        </p:nvSpPr>
        <p:spPr bwMode="gray">
          <a:xfrm>
            <a:off x="2112434" y="2314864"/>
            <a:ext cx="2256367" cy="1114136"/>
          </a:xfrm>
        </p:spPr>
        <p:txBody>
          <a:bodyPr/>
          <a:lstStyle>
            <a:lvl1pPr>
              <a:defRPr sz="1333">
                <a:solidFill>
                  <a:schemeClr val="bg1"/>
                </a:solidFill>
              </a:defRPr>
            </a:lvl1pPr>
          </a:lstStyle>
          <a:p>
            <a:pPr lvl="0"/>
            <a:r>
              <a:rPr lang="en-US" noProof="0" dirty="0"/>
              <a:t>Text</a:t>
            </a:r>
          </a:p>
        </p:txBody>
      </p:sp>
      <p:sp>
        <p:nvSpPr>
          <p:cNvPr id="14" name="Espace réservé pour une image  4"/>
          <p:cNvSpPr>
            <a:spLocks noGrp="1"/>
          </p:cNvSpPr>
          <p:nvPr>
            <p:ph type="pic" sz="quarter" idx="16" hasCustomPrompt="1"/>
          </p:nvPr>
        </p:nvSpPr>
        <p:spPr bwMode="gray">
          <a:xfrm>
            <a:off x="5520000" y="1152548"/>
            <a:ext cx="1152000" cy="1152000"/>
          </a:xfrm>
        </p:spPr>
        <p:txBody>
          <a:bodyPr anchor="ctr" anchorCtr="0"/>
          <a:lstStyle>
            <a:lvl1pPr>
              <a:defRPr sz="1333"/>
            </a:lvl1pPr>
          </a:lstStyle>
          <a:p>
            <a:r>
              <a:rPr lang="en-US" noProof="0" dirty="0"/>
              <a:t>Select the icon to insert a picture</a:t>
            </a:r>
          </a:p>
        </p:txBody>
      </p:sp>
      <p:sp>
        <p:nvSpPr>
          <p:cNvPr id="15" name="Espace réservé du texte 7"/>
          <p:cNvSpPr>
            <a:spLocks noGrp="1"/>
          </p:cNvSpPr>
          <p:nvPr>
            <p:ph type="body" sz="quarter" idx="17" hasCustomPrompt="1"/>
          </p:nvPr>
        </p:nvSpPr>
        <p:spPr bwMode="gray">
          <a:xfrm>
            <a:off x="4967818" y="2314864"/>
            <a:ext cx="2256367" cy="1114136"/>
          </a:xfrm>
        </p:spPr>
        <p:txBody>
          <a:bodyPr/>
          <a:lstStyle>
            <a:lvl1pPr>
              <a:defRPr sz="1333">
                <a:solidFill>
                  <a:schemeClr val="bg1"/>
                </a:solidFill>
              </a:defRPr>
            </a:lvl1pPr>
          </a:lstStyle>
          <a:p>
            <a:pPr lvl="0"/>
            <a:r>
              <a:rPr lang="en-US" noProof="0" dirty="0"/>
              <a:t>Text</a:t>
            </a:r>
          </a:p>
        </p:txBody>
      </p:sp>
      <p:sp>
        <p:nvSpPr>
          <p:cNvPr id="16" name="Espace réservé pour une image  4"/>
          <p:cNvSpPr>
            <a:spLocks noGrp="1"/>
          </p:cNvSpPr>
          <p:nvPr>
            <p:ph type="pic" sz="quarter" idx="18" hasCustomPrompt="1"/>
          </p:nvPr>
        </p:nvSpPr>
        <p:spPr bwMode="gray">
          <a:xfrm>
            <a:off x="8400256" y="1152548"/>
            <a:ext cx="1152000" cy="1152000"/>
          </a:xfrm>
        </p:spPr>
        <p:txBody>
          <a:bodyPr anchor="ctr" anchorCtr="0"/>
          <a:lstStyle>
            <a:lvl1pPr>
              <a:defRPr sz="1333"/>
            </a:lvl1pPr>
          </a:lstStyle>
          <a:p>
            <a:r>
              <a:rPr lang="en-US" noProof="0" dirty="0"/>
              <a:t>Select the icon to insert a picture</a:t>
            </a:r>
          </a:p>
        </p:txBody>
      </p:sp>
      <p:sp>
        <p:nvSpPr>
          <p:cNvPr id="17" name="Espace réservé du texte 7"/>
          <p:cNvSpPr>
            <a:spLocks noGrp="1"/>
          </p:cNvSpPr>
          <p:nvPr>
            <p:ph type="body" sz="quarter" idx="19" hasCustomPrompt="1"/>
          </p:nvPr>
        </p:nvSpPr>
        <p:spPr bwMode="gray">
          <a:xfrm>
            <a:off x="7848074" y="2314864"/>
            <a:ext cx="2256367" cy="1114136"/>
          </a:xfrm>
        </p:spPr>
        <p:txBody>
          <a:bodyPr/>
          <a:lstStyle>
            <a:lvl1pPr>
              <a:defRPr sz="1333">
                <a:solidFill>
                  <a:schemeClr val="bg1"/>
                </a:solidFill>
              </a:defRPr>
            </a:lvl1pPr>
          </a:lstStyle>
          <a:p>
            <a:pPr lvl="0"/>
            <a:r>
              <a:rPr lang="en-US" noProof="0" dirty="0"/>
              <a:t>Text</a:t>
            </a:r>
          </a:p>
        </p:txBody>
      </p:sp>
      <p:sp>
        <p:nvSpPr>
          <p:cNvPr id="18" name="Espace réservé du texte 17"/>
          <p:cNvSpPr>
            <a:spLocks noGrp="1"/>
          </p:cNvSpPr>
          <p:nvPr>
            <p:ph type="body" sz="quarter" idx="20" hasCustomPrompt="1"/>
          </p:nvPr>
        </p:nvSpPr>
        <p:spPr bwMode="gray">
          <a:xfrm>
            <a:off x="478367" y="4389107"/>
            <a:ext cx="11235267" cy="1488877"/>
          </a:xfrm>
        </p:spPr>
        <p:txBody>
          <a:bodyPr/>
          <a:lstStyle>
            <a:lvl1pPr>
              <a:defRPr sz="1333"/>
            </a:lvl1pPr>
            <a:lvl2pPr>
              <a:defRPr sz="1333"/>
            </a:lvl2pPr>
          </a:lstStyle>
          <a:p>
            <a:pPr lvl="0"/>
            <a:r>
              <a:rPr lang="en-US" noProof="0" dirty="0"/>
              <a:t>Text level 1</a:t>
            </a:r>
          </a:p>
          <a:p>
            <a:pPr lvl="1"/>
            <a:r>
              <a:rPr lang="en-US" noProof="0" dirty="0"/>
              <a:t>Text level 2</a:t>
            </a:r>
          </a:p>
        </p:txBody>
      </p:sp>
      <p:sp>
        <p:nvSpPr>
          <p:cNvPr id="5" name="Espace réservé pour une image  4"/>
          <p:cNvSpPr>
            <a:spLocks noGrp="1"/>
          </p:cNvSpPr>
          <p:nvPr>
            <p:ph type="pic" sz="quarter" idx="13" hasCustomPrompt="1"/>
          </p:nvPr>
        </p:nvSpPr>
        <p:spPr bwMode="gray">
          <a:xfrm>
            <a:off x="0" y="0"/>
            <a:ext cx="12192000" cy="3912000"/>
          </a:xfrm>
          <a:solidFill>
            <a:srgbClr val="EAEAEA"/>
          </a:solidFill>
        </p:spPr>
        <p:txBody>
          <a:bodyPr bIns="1548000" anchor="ctr" anchorCtr="0"/>
          <a:lstStyle>
            <a:lvl1pPr>
              <a:defRPr sz="1333"/>
            </a:lvl1pPr>
          </a:lstStyle>
          <a:p>
            <a:r>
              <a:rPr lang="en-US" noProof="0" dirty="0"/>
              <a:t>Select the icon to insert a picture then </a:t>
            </a:r>
            <a:br>
              <a:rPr lang="en-US" noProof="0" dirty="0"/>
            </a:br>
            <a:r>
              <a:rPr lang="en-US" noProof="0" dirty="0"/>
              <a:t>place the visual into background position </a:t>
            </a:r>
            <a:br>
              <a:rPr lang="en-US" noProof="0" dirty="0"/>
            </a:br>
            <a:r>
              <a:rPr lang="en-US" noProof="0" dirty="0"/>
              <a:t>(Right click with the mouse / Send to back)</a:t>
            </a:r>
          </a:p>
        </p:txBody>
      </p:sp>
    </p:spTree>
    <p:extLst>
      <p:ext uri="{BB962C8B-B14F-4D97-AF65-F5344CB8AC3E}">
        <p14:creationId xmlns:p14="http://schemas.microsoft.com/office/powerpoint/2010/main" val="54302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17" name="Espace réservé du texte 4"/>
          <p:cNvSpPr>
            <a:spLocks noGrp="1"/>
          </p:cNvSpPr>
          <p:nvPr>
            <p:ph type="body" sz="quarter" idx="18" hasCustomPrompt="1"/>
          </p:nvPr>
        </p:nvSpPr>
        <p:spPr bwMode="gray">
          <a:xfrm>
            <a:off x="7540504" y="4149080"/>
            <a:ext cx="1248139" cy="1104000"/>
          </a:xfrm>
          <a:prstGeom prst="callout2">
            <a:avLst>
              <a:gd name="adj1" fmla="val 43813"/>
              <a:gd name="adj2" fmla="val -10594"/>
              <a:gd name="adj3" fmla="val 43813"/>
              <a:gd name="adj4" fmla="val -42349"/>
              <a:gd name="adj5" fmla="val 3930"/>
              <a:gd name="adj6" fmla="val -74212"/>
            </a:avLst>
          </a:prstGeom>
          <a:ln>
            <a:solidFill>
              <a:schemeClr val="accent1"/>
            </a:solidFill>
          </a:ln>
        </p:spPr>
        <p:txBody>
          <a:bodyPr anchor="ctr" anchorCtr="0"/>
          <a:lstStyle>
            <a:lvl1pPr algn="l">
              <a:defRPr sz="1333" b="1">
                <a:solidFill>
                  <a:schemeClr val="accent1"/>
                </a:solidFill>
              </a:defRPr>
            </a:lvl1pPr>
            <a:lvl2pPr algn="l">
              <a:defRPr sz="1333" b="1">
                <a:solidFill>
                  <a:schemeClr val="accent1"/>
                </a:solidFill>
              </a:defRPr>
            </a:lvl2pPr>
          </a:lstStyle>
          <a:p>
            <a:pPr lvl="0"/>
            <a:r>
              <a:rPr lang="en-US" noProof="0" dirty="0"/>
              <a:t>Text level 1</a:t>
            </a:r>
          </a:p>
          <a:p>
            <a:pPr lvl="1"/>
            <a:r>
              <a:rPr lang="en-US" noProof="0" dirty="0"/>
              <a:t>Text level 2</a:t>
            </a:r>
          </a:p>
        </p:txBody>
      </p:sp>
      <p:sp>
        <p:nvSpPr>
          <p:cNvPr id="15" name="Espace réservé du texte 4"/>
          <p:cNvSpPr>
            <a:spLocks noGrp="1"/>
          </p:cNvSpPr>
          <p:nvPr>
            <p:ph type="body" sz="quarter" idx="16" hasCustomPrompt="1"/>
          </p:nvPr>
        </p:nvSpPr>
        <p:spPr bwMode="gray">
          <a:xfrm>
            <a:off x="3359696" y="4149080"/>
            <a:ext cx="1248139" cy="1104000"/>
          </a:xfrm>
          <a:prstGeom prst="callout2">
            <a:avLst>
              <a:gd name="adj1" fmla="val 44643"/>
              <a:gd name="adj2" fmla="val 114996"/>
              <a:gd name="adj3" fmla="val 44643"/>
              <a:gd name="adj4" fmla="val 145669"/>
              <a:gd name="adj5" fmla="val 3100"/>
              <a:gd name="adj6" fmla="val 176234"/>
            </a:avLst>
          </a:prstGeom>
          <a:ln>
            <a:solidFill>
              <a:schemeClr val="accent5"/>
            </a:solidFill>
          </a:ln>
        </p:spPr>
        <p:txBody>
          <a:bodyPr anchor="ctr" anchorCtr="0"/>
          <a:lstStyle>
            <a:lvl1pPr algn="r">
              <a:defRPr sz="1333" b="1">
                <a:solidFill>
                  <a:schemeClr val="accent5"/>
                </a:solidFill>
              </a:defRPr>
            </a:lvl1pPr>
            <a:lvl2pPr algn="r">
              <a:defRPr sz="1333" b="1">
                <a:solidFill>
                  <a:schemeClr val="accent5"/>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3359697" y="1744572"/>
            <a:ext cx="1248139" cy="1104000"/>
          </a:xfrm>
          <a:prstGeom prst="callout2">
            <a:avLst>
              <a:gd name="adj1" fmla="val 48795"/>
              <a:gd name="adj2" fmla="val 112793"/>
              <a:gd name="adj3" fmla="val 48795"/>
              <a:gd name="adj4" fmla="val 145669"/>
              <a:gd name="adj5" fmla="val 85303"/>
              <a:gd name="adj6" fmla="val 178437"/>
            </a:avLst>
          </a:prstGeom>
          <a:ln>
            <a:solidFill>
              <a:schemeClr val="bg2"/>
            </a:solidFill>
          </a:ln>
        </p:spPr>
        <p:txBody>
          <a:bodyPr anchor="ctr" anchorCtr="0"/>
          <a:lstStyle>
            <a:lvl1pPr algn="r">
              <a:defRPr sz="1333" b="1">
                <a:solidFill>
                  <a:schemeClr val="bg2"/>
                </a:solidFill>
              </a:defRPr>
            </a:lvl1pPr>
            <a:lvl2pPr algn="r">
              <a:defRPr sz="1333" b="1">
                <a:solidFill>
                  <a:schemeClr val="bg2"/>
                </a:solidFill>
              </a:defRPr>
            </a:lvl2pPr>
          </a:lstStyle>
          <a:p>
            <a:pPr lvl="0"/>
            <a:r>
              <a:rPr lang="en-US" noProof="0" dirty="0"/>
              <a:t>Text level 1</a:t>
            </a:r>
          </a:p>
          <a:p>
            <a:pPr lvl="1"/>
            <a:r>
              <a:rPr lang="en-US" noProof="0" dirty="0"/>
              <a:t>Text level 2</a:t>
            </a:r>
          </a:p>
        </p:txBody>
      </p:sp>
      <p:sp>
        <p:nvSpPr>
          <p:cNvPr id="20" name="Espace réservé du texte 4"/>
          <p:cNvSpPr>
            <a:spLocks noGrp="1"/>
          </p:cNvSpPr>
          <p:nvPr>
            <p:ph type="body" sz="quarter" idx="21" hasCustomPrompt="1"/>
          </p:nvPr>
        </p:nvSpPr>
        <p:spPr bwMode="gray">
          <a:xfrm>
            <a:off x="7540504" y="1738983"/>
            <a:ext cx="1248139" cy="1104000"/>
          </a:xfrm>
          <a:prstGeom prst="callout2">
            <a:avLst>
              <a:gd name="adj1" fmla="val 48795"/>
              <a:gd name="adj2" fmla="val -10594"/>
              <a:gd name="adj3" fmla="val 48794"/>
              <a:gd name="adj4" fmla="val -43818"/>
              <a:gd name="adj5" fmla="val 81982"/>
              <a:gd name="adj6" fmla="val -72009"/>
            </a:avLst>
          </a:prstGeom>
          <a:ln>
            <a:solidFill>
              <a:srgbClr val="FFCD1E"/>
            </a:solidFill>
          </a:ln>
        </p:spPr>
        <p:txBody>
          <a:bodyPr anchor="ctr" anchorCtr="0"/>
          <a:lstStyle>
            <a:lvl1pPr algn="l">
              <a:defRPr sz="1333" b="1">
                <a:solidFill>
                  <a:srgbClr val="FFCD1E"/>
                </a:solidFill>
              </a:defRPr>
            </a:lvl1pPr>
            <a:lvl2pPr algn="l">
              <a:defRPr sz="1333" b="1">
                <a:solidFill>
                  <a:srgbClr val="FFCD1E"/>
                </a:solidFill>
              </a:defRPr>
            </a:lvl2pPr>
          </a:lstStyle>
          <a:p>
            <a:pPr lvl="0"/>
            <a:r>
              <a:rPr lang="en-US" noProof="0" dirty="0"/>
              <a:t>Text level 1</a:t>
            </a:r>
          </a:p>
          <a:p>
            <a:pPr lvl="1"/>
            <a:r>
              <a:rPr lang="en-US" noProof="0" dirty="0"/>
              <a:t>Text level 2</a:t>
            </a:r>
          </a:p>
        </p:txBody>
      </p:sp>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14" name="Espace réservé du texte 4"/>
          <p:cNvSpPr>
            <a:spLocks noGrp="1"/>
          </p:cNvSpPr>
          <p:nvPr>
            <p:ph type="body" sz="quarter" idx="15" hasCustomPrompt="1"/>
          </p:nvPr>
        </p:nvSpPr>
        <p:spPr bwMode="gray">
          <a:xfrm>
            <a:off x="1055440" y="1738983"/>
            <a:ext cx="2304256" cy="1017943"/>
          </a:xfrm>
          <a:prstGeom prst="roundRect">
            <a:avLst>
              <a:gd name="adj" fmla="val 5779"/>
            </a:avLst>
          </a:prstGeom>
          <a:solidFill>
            <a:schemeClr val="bg2"/>
          </a:solidFill>
        </p:spPr>
        <p:txBody>
          <a:bodyPr lIns="72000" tIns="36000" rIns="36000" bIns="36000" anchor="ctr" anchorCtr="0"/>
          <a:lstStyle>
            <a:lvl1pPr algn="l">
              <a:lnSpc>
                <a:spcPct val="100000"/>
              </a:lnSpc>
              <a:defRPr>
                <a:solidFill>
                  <a:schemeClr val="bg1"/>
                </a:solidFill>
              </a:defRPr>
            </a:lvl1pPr>
            <a:lvl2pPr algn="l">
              <a:lnSpc>
                <a:spcPct val="100000"/>
              </a:lnSpc>
              <a:spcBef>
                <a:spcPts val="0"/>
              </a:spcBef>
              <a:spcAft>
                <a:spcPts val="0"/>
              </a:spcAft>
              <a:defRPr>
                <a:solidFill>
                  <a:schemeClr val="bg1"/>
                </a:solidFill>
              </a:defRPr>
            </a:lvl2pPr>
          </a:lstStyle>
          <a:p>
            <a:pPr lvl="0"/>
            <a:r>
              <a:rPr lang="en-US" noProof="0" dirty="0"/>
              <a:t>Text level 1</a:t>
            </a:r>
          </a:p>
          <a:p>
            <a:pPr lvl="1"/>
            <a:r>
              <a:rPr lang="en-US" noProof="0" dirty="0"/>
              <a:t>Text level 2</a:t>
            </a:r>
          </a:p>
        </p:txBody>
      </p:sp>
      <p:sp>
        <p:nvSpPr>
          <p:cNvPr id="3" name="Titre 2"/>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16" name="Espace réservé du texte 4"/>
          <p:cNvSpPr>
            <a:spLocks noGrp="1"/>
          </p:cNvSpPr>
          <p:nvPr>
            <p:ph type="body" sz="quarter" idx="17" hasCustomPrompt="1"/>
          </p:nvPr>
        </p:nvSpPr>
        <p:spPr bwMode="gray">
          <a:xfrm>
            <a:off x="1055439" y="4143491"/>
            <a:ext cx="2304256" cy="1017943"/>
          </a:xfrm>
          <a:prstGeom prst="roundRect">
            <a:avLst>
              <a:gd name="adj" fmla="val 5779"/>
            </a:avLst>
          </a:prstGeom>
          <a:solidFill>
            <a:schemeClr val="accent5"/>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8871143" y="4149081"/>
            <a:ext cx="2304256" cy="1017943"/>
          </a:xfrm>
          <a:prstGeom prst="roundRect">
            <a:avLst>
              <a:gd name="adj" fmla="val 5779"/>
            </a:avLst>
          </a:prstGeom>
          <a:solidFill>
            <a:schemeClr val="accent1"/>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19" name="Espace réservé du texte 4"/>
          <p:cNvSpPr>
            <a:spLocks noGrp="1"/>
          </p:cNvSpPr>
          <p:nvPr>
            <p:ph type="body" sz="quarter" idx="20" hasCustomPrompt="1"/>
          </p:nvPr>
        </p:nvSpPr>
        <p:spPr bwMode="gray">
          <a:xfrm>
            <a:off x="8871143" y="1738983"/>
            <a:ext cx="2304256" cy="1017943"/>
          </a:xfrm>
          <a:prstGeom prst="roundRect">
            <a:avLst>
              <a:gd name="adj" fmla="val 5779"/>
            </a:avLst>
          </a:prstGeom>
          <a:solidFill>
            <a:srgbClr val="FFCD1E"/>
          </a:solidFill>
        </p:spPr>
        <p:txBody>
          <a:bodyPr lIns="72000" tIns="36000" rIns="36000" bIns="36000" anchor="ctr" anchorCtr="0"/>
          <a:lstStyle>
            <a:lvl1pPr algn="l">
              <a:lnSpc>
                <a:spcPct val="100000"/>
              </a:lnSpc>
              <a:defRPr>
                <a:solidFill>
                  <a:schemeClr val="bg1"/>
                </a:solidFill>
              </a:defRPr>
            </a:lvl1pPr>
            <a:lvl2pPr algn="l">
              <a:lnSpc>
                <a:spcPct val="100000"/>
              </a:lnSpc>
              <a:defRPr>
                <a:solidFill>
                  <a:schemeClr val="bg1"/>
                </a:solidFill>
              </a:defRPr>
            </a:lvl2pPr>
          </a:lstStyle>
          <a:p>
            <a:pPr lvl="0"/>
            <a:r>
              <a:rPr lang="en-US" noProof="0" dirty="0"/>
              <a:t>Text level 1</a:t>
            </a:r>
          </a:p>
          <a:p>
            <a:pPr lvl="1"/>
            <a:r>
              <a:rPr lang="en-US" noProof="0" dirty="0"/>
              <a:t>Text level 2</a:t>
            </a:r>
          </a:p>
        </p:txBody>
      </p:sp>
      <p:sp>
        <p:nvSpPr>
          <p:cNvPr id="5" name="Espace réservé du texte 4"/>
          <p:cNvSpPr>
            <a:spLocks noGrp="1"/>
          </p:cNvSpPr>
          <p:nvPr>
            <p:ph type="body" sz="quarter" idx="13" hasCustomPrompt="1"/>
          </p:nvPr>
        </p:nvSpPr>
        <p:spPr bwMode="gray">
          <a:xfrm>
            <a:off x="5135894" y="2468034"/>
            <a:ext cx="1921073" cy="1921933"/>
          </a:xfrm>
          <a:prstGeom prst="ellipse">
            <a:avLst/>
          </a:prstGeom>
          <a:solidFill>
            <a:schemeClr val="tx2"/>
          </a:solidFill>
        </p:spPr>
        <p:txBody>
          <a:bodyPr anchor="ctr" anchorCtr="0"/>
          <a:lstStyle>
            <a:lvl1pPr>
              <a:lnSpc>
                <a:spcPct val="100000"/>
              </a:lnSpc>
              <a:defRPr sz="1333">
                <a:solidFill>
                  <a:schemeClr val="bg1"/>
                </a:solidFill>
              </a:defRPr>
            </a:lvl1pPr>
            <a:lvl2pPr>
              <a:lnSpc>
                <a:spcPct val="100000"/>
              </a:lnSpc>
              <a:defRPr sz="1333">
                <a:solidFill>
                  <a:schemeClr val="bg1"/>
                </a:solidFill>
              </a:defRPr>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3018350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5"/>
            <a:ext cx="11235267" cy="443849"/>
          </a:xfrm>
        </p:spPr>
        <p:txBody>
          <a:bodyPr/>
          <a:lstStyle>
            <a:lvl1pPr>
              <a:defRPr/>
            </a:lvl1pPr>
          </a:lstStyle>
          <a:p>
            <a:r>
              <a:rPr lang="en-US" noProof="0" dirty="0"/>
              <a:t>Title</a:t>
            </a:r>
          </a:p>
        </p:txBody>
      </p:sp>
      <p:sp>
        <p:nvSpPr>
          <p:cNvPr id="5" name="Espace réservé du tableau 4"/>
          <p:cNvSpPr>
            <a:spLocks noGrp="1"/>
          </p:cNvSpPr>
          <p:nvPr>
            <p:ph type="tbl" sz="quarter" idx="13" hasCustomPrompt="1"/>
          </p:nvPr>
        </p:nvSpPr>
        <p:spPr bwMode="gray">
          <a:xfrm>
            <a:off x="478367" y="1028701"/>
            <a:ext cx="11235267" cy="4944583"/>
          </a:xfrm>
        </p:spPr>
        <p:txBody>
          <a:bodyPr tIns="540000" anchor="ctr" anchorCtr="0"/>
          <a:lstStyle>
            <a:lvl1pPr>
              <a:defRPr/>
            </a:lvl1pPr>
          </a:lstStyle>
          <a:p>
            <a:r>
              <a:rPr lang="en-US" noProof="0" dirty="0"/>
              <a:t>Table</a:t>
            </a:r>
          </a:p>
        </p:txBody>
      </p:sp>
    </p:spTree>
    <p:extLst>
      <p:ext uri="{BB962C8B-B14F-4D97-AF65-F5344CB8AC3E}">
        <p14:creationId xmlns:p14="http://schemas.microsoft.com/office/powerpoint/2010/main" val="1555155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a:xfrm>
            <a:off x="478368" y="584884"/>
            <a:ext cx="11235267" cy="864000"/>
          </a:xfrm>
        </p:spPr>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478368"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10" name="Espace réservé du texte 4"/>
          <p:cNvSpPr>
            <a:spLocks noGrp="1"/>
          </p:cNvSpPr>
          <p:nvPr>
            <p:ph type="body" sz="quarter" idx="14" hasCustomPrompt="1"/>
          </p:nvPr>
        </p:nvSpPr>
        <p:spPr bwMode="gray">
          <a:xfrm>
            <a:off x="459377" y="246803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5" hasCustomPrompt="1"/>
          </p:nvPr>
        </p:nvSpPr>
        <p:spPr bwMode="gray">
          <a:xfrm>
            <a:off x="2159564" y="2459636"/>
            <a:ext cx="912000" cy="912000"/>
          </a:xfrm>
          <a:prstGeom prst="ellipse">
            <a:avLst/>
          </a:prstGeom>
          <a:solidFill>
            <a:srgbClr val="DCDC00"/>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5" name="Espace réservé du texte 4"/>
          <p:cNvSpPr>
            <a:spLocks noGrp="1"/>
          </p:cNvSpPr>
          <p:nvPr>
            <p:ph type="body" sz="quarter" idx="16" hasCustomPrompt="1"/>
          </p:nvPr>
        </p:nvSpPr>
        <p:spPr bwMode="gray">
          <a:xfrm>
            <a:off x="459377" y="3552783"/>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6" name="Espace réservé du texte 4"/>
          <p:cNvSpPr>
            <a:spLocks noGrp="1"/>
          </p:cNvSpPr>
          <p:nvPr>
            <p:ph type="body" sz="quarter" idx="17" hasCustomPrompt="1"/>
          </p:nvPr>
        </p:nvSpPr>
        <p:spPr bwMode="gray">
          <a:xfrm>
            <a:off x="2159564" y="3544385"/>
            <a:ext cx="912000" cy="912000"/>
          </a:xfrm>
          <a:prstGeom prst="ellipse">
            <a:avLst/>
          </a:prstGeom>
          <a:solidFill>
            <a:schemeClr val="accent6"/>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7" name="Espace réservé du texte 4"/>
          <p:cNvSpPr>
            <a:spLocks noGrp="1"/>
          </p:cNvSpPr>
          <p:nvPr>
            <p:ph type="body" sz="quarter" idx="18" hasCustomPrompt="1"/>
          </p:nvPr>
        </p:nvSpPr>
        <p:spPr bwMode="gray">
          <a:xfrm>
            <a:off x="459377" y="4637531"/>
            <a:ext cx="1632000" cy="912000"/>
          </a:xfrm>
        </p:spPr>
        <p:txBody>
          <a:bodyPr anchor="ctr" anchorCtr="0"/>
          <a:lstStyle>
            <a:lvl1pPr>
              <a:defRPr sz="1333" b="1"/>
            </a:lvl1pPr>
            <a:lvl2pPr marL="0" indent="0">
              <a:buNone/>
              <a:defRPr sz="1333" b="0"/>
            </a:lvl2pPr>
          </a:lstStyle>
          <a:p>
            <a:pPr lvl="0"/>
            <a:r>
              <a:rPr lang="en-US" noProof="0" dirty="0"/>
              <a:t>Text level 1</a:t>
            </a:r>
          </a:p>
          <a:p>
            <a:pPr lvl="1"/>
            <a:r>
              <a:rPr lang="en-US" noProof="0" dirty="0"/>
              <a:t>Text level 2</a:t>
            </a:r>
          </a:p>
        </p:txBody>
      </p:sp>
      <p:sp>
        <p:nvSpPr>
          <p:cNvPr id="18" name="Espace réservé du texte 4"/>
          <p:cNvSpPr>
            <a:spLocks noGrp="1"/>
          </p:cNvSpPr>
          <p:nvPr>
            <p:ph type="body" sz="quarter" idx="19" hasCustomPrompt="1"/>
          </p:nvPr>
        </p:nvSpPr>
        <p:spPr bwMode="gray">
          <a:xfrm>
            <a:off x="2159564" y="4629133"/>
            <a:ext cx="912000" cy="912000"/>
          </a:xfrm>
          <a:prstGeom prst="ellipse">
            <a:avLst/>
          </a:prstGeom>
          <a:solidFill>
            <a:schemeClr val="bg2"/>
          </a:solidFill>
        </p:spPr>
        <p:txBody>
          <a:bodyPr wrap="none" anchor="ctr" anchorCtr="0"/>
          <a:lstStyle>
            <a:lvl1pPr>
              <a:defRPr sz="2000">
                <a:solidFill>
                  <a:schemeClr val="bg1"/>
                </a:solidFill>
              </a:defRPr>
            </a:lvl1pPr>
            <a:lvl2pPr>
              <a:defRPr sz="1333"/>
            </a:lvl2pPr>
          </a:lstStyle>
          <a:p>
            <a:pPr lvl="0"/>
            <a:r>
              <a:rPr lang="en-US" noProof="0" dirty="0"/>
              <a:t>+00%</a:t>
            </a:r>
          </a:p>
        </p:txBody>
      </p:sp>
      <p:sp>
        <p:nvSpPr>
          <p:cNvPr id="19" name="Espace réservé du texte 4"/>
          <p:cNvSpPr>
            <a:spLocks noGrp="1"/>
          </p:cNvSpPr>
          <p:nvPr>
            <p:ph type="body" sz="quarter" idx="20" hasCustomPrompt="1"/>
          </p:nvPr>
        </p:nvSpPr>
        <p:spPr bwMode="gray">
          <a:xfrm>
            <a:off x="4284324"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8" name="Espace réservé du graphique 7"/>
          <p:cNvSpPr>
            <a:spLocks noGrp="1"/>
          </p:cNvSpPr>
          <p:nvPr>
            <p:ph type="chart" sz="quarter" idx="21" hasCustomPrompt="1"/>
          </p:nvPr>
        </p:nvSpPr>
        <p:spPr bwMode="gray">
          <a:xfrm>
            <a:off x="4284324" y="2372884"/>
            <a:ext cx="3624000" cy="3505101"/>
          </a:xfrm>
        </p:spPr>
        <p:txBody>
          <a:bodyPr tIns="540000" anchor="ctr" anchorCtr="0"/>
          <a:lstStyle>
            <a:lvl1pPr>
              <a:defRPr/>
            </a:lvl1pPr>
          </a:lstStyle>
          <a:p>
            <a:r>
              <a:rPr lang="en-US" noProof="0" dirty="0"/>
              <a:t>Graph</a:t>
            </a:r>
          </a:p>
        </p:txBody>
      </p:sp>
      <p:sp>
        <p:nvSpPr>
          <p:cNvPr id="20" name="Espace réservé du texte 4"/>
          <p:cNvSpPr>
            <a:spLocks noGrp="1"/>
          </p:cNvSpPr>
          <p:nvPr>
            <p:ph type="body" sz="quarter" idx="22" hasCustomPrompt="1"/>
          </p:nvPr>
        </p:nvSpPr>
        <p:spPr bwMode="gray">
          <a:xfrm>
            <a:off x="8069456" y="1451282"/>
            <a:ext cx="3623349" cy="768349"/>
          </a:xfrm>
        </p:spPr>
        <p:txBody>
          <a:bodyPr/>
          <a:lstStyle>
            <a:lvl1pPr>
              <a:spcAft>
                <a:spcPts val="800"/>
              </a:spcAft>
              <a:defRPr sz="1333" cap="all" baseline="0"/>
            </a:lvl1pPr>
            <a:lvl2pPr marL="0" indent="0">
              <a:buNone/>
              <a:defRPr sz="1333">
                <a:solidFill>
                  <a:srgbClr val="E63241"/>
                </a:solidFill>
              </a:defRPr>
            </a:lvl2pPr>
          </a:lstStyle>
          <a:p>
            <a:pPr lvl="0"/>
            <a:r>
              <a:rPr lang="en-US" noProof="0" dirty="0"/>
              <a:t>Text level 1</a:t>
            </a:r>
          </a:p>
          <a:p>
            <a:pPr lvl="1"/>
            <a:r>
              <a:rPr lang="en-US" noProof="0" dirty="0"/>
              <a:t>Text level 2</a:t>
            </a:r>
          </a:p>
        </p:txBody>
      </p:sp>
      <p:sp>
        <p:nvSpPr>
          <p:cNvPr id="21" name="Espace réservé du graphique 7"/>
          <p:cNvSpPr>
            <a:spLocks noGrp="1"/>
          </p:cNvSpPr>
          <p:nvPr>
            <p:ph type="chart" sz="quarter" idx="23" hasCustomPrompt="1"/>
          </p:nvPr>
        </p:nvSpPr>
        <p:spPr bwMode="gray">
          <a:xfrm>
            <a:off x="8069456" y="2372884"/>
            <a:ext cx="3624000" cy="3505101"/>
          </a:xfrm>
        </p:spPr>
        <p:txBody>
          <a:bodyPr tIns="540000" anchor="ctr" anchorCtr="0"/>
          <a:lstStyle/>
          <a:p>
            <a:r>
              <a:rPr lang="en-US" noProof="0" dirty="0"/>
              <a:t>Graph</a:t>
            </a:r>
          </a:p>
        </p:txBody>
      </p:sp>
    </p:spTree>
    <p:extLst>
      <p:ext uri="{BB962C8B-B14F-4D97-AF65-F5344CB8AC3E}">
        <p14:creationId xmlns:p14="http://schemas.microsoft.com/office/powerpoint/2010/main" val="457901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dirty="0"/>
          </a:p>
        </p:txBody>
      </p:sp>
      <p:sp>
        <p:nvSpPr>
          <p:cNvPr id="4" name="Titre 3"/>
          <p:cNvSpPr>
            <a:spLocks noGrp="1"/>
          </p:cNvSpPr>
          <p:nvPr>
            <p:ph type="title" hasCustomPrompt="1"/>
          </p:nvPr>
        </p:nvSpPr>
        <p:spPr bwMode="gray"/>
        <p:txBody>
          <a:bodyPr/>
          <a:lstStyle>
            <a:lvl1pPr>
              <a:defRPr/>
            </a:lvl1pPr>
          </a:lstStyle>
          <a:p>
            <a:r>
              <a:rPr lang="en-US" noProof="0" dirty="0"/>
              <a:t>Title</a:t>
            </a:r>
          </a:p>
        </p:txBody>
      </p:sp>
      <p:sp>
        <p:nvSpPr>
          <p:cNvPr id="5" name="Espace réservé du texte 4"/>
          <p:cNvSpPr>
            <a:spLocks noGrp="1"/>
          </p:cNvSpPr>
          <p:nvPr>
            <p:ph type="body" sz="quarter" idx="13" hasCustomPrompt="1"/>
          </p:nvPr>
        </p:nvSpPr>
        <p:spPr bwMode="gray">
          <a:xfrm>
            <a:off x="2556084" y="2409550"/>
            <a:ext cx="1678517" cy="1680633"/>
          </a:xfrm>
          <a:prstGeom prst="ellipse">
            <a:avLst/>
          </a:prstGeom>
          <a:solidFill>
            <a:srgbClr val="DCDC00"/>
          </a:solidFill>
        </p:spPr>
        <p:txBody>
          <a:bodyPr anchor="ctr" anchorCtr="0"/>
          <a:lstStyle>
            <a:lvl1pPr>
              <a:defRPr sz="2933">
                <a:solidFill>
                  <a:schemeClr val="accent4"/>
                </a:solidFill>
              </a:defRPr>
            </a:lvl1pPr>
          </a:lstStyle>
          <a:p>
            <a:pPr lvl="0"/>
            <a:r>
              <a:rPr lang="en-US" noProof="0" dirty="0"/>
              <a:t>+00%</a:t>
            </a:r>
          </a:p>
        </p:txBody>
      </p:sp>
      <p:sp>
        <p:nvSpPr>
          <p:cNvPr id="8" name="Espace réservé du texte 7"/>
          <p:cNvSpPr>
            <a:spLocks noGrp="1"/>
          </p:cNvSpPr>
          <p:nvPr>
            <p:ph type="body" sz="quarter" idx="14" hasCustomPrompt="1"/>
          </p:nvPr>
        </p:nvSpPr>
        <p:spPr bwMode="gray">
          <a:xfrm>
            <a:off x="217151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9" name="Espace réservé du texte 4"/>
          <p:cNvSpPr>
            <a:spLocks noGrp="1"/>
          </p:cNvSpPr>
          <p:nvPr>
            <p:ph type="body" sz="quarter" idx="15" hasCustomPrompt="1"/>
          </p:nvPr>
        </p:nvSpPr>
        <p:spPr bwMode="gray">
          <a:xfrm>
            <a:off x="5238144" y="2409550"/>
            <a:ext cx="1678517" cy="1680633"/>
          </a:xfrm>
          <a:prstGeom prst="ellipse">
            <a:avLst/>
          </a:prstGeom>
          <a:solidFill>
            <a:schemeClr val="bg2"/>
          </a:solidFill>
        </p:spPr>
        <p:txBody>
          <a:bodyPr anchor="ctr" anchorCtr="0"/>
          <a:lstStyle>
            <a:lvl1pPr>
              <a:defRPr sz="2933">
                <a:solidFill>
                  <a:schemeClr val="accent2"/>
                </a:solidFill>
              </a:defRPr>
            </a:lvl1pPr>
          </a:lstStyle>
          <a:p>
            <a:pPr lvl="0"/>
            <a:r>
              <a:rPr lang="en-US" noProof="0" dirty="0"/>
              <a:t>+00%</a:t>
            </a:r>
          </a:p>
        </p:txBody>
      </p:sp>
      <p:sp>
        <p:nvSpPr>
          <p:cNvPr id="10" name="Espace réservé du texte 7"/>
          <p:cNvSpPr>
            <a:spLocks noGrp="1"/>
          </p:cNvSpPr>
          <p:nvPr>
            <p:ph type="body" sz="quarter" idx="16" hasCustomPrompt="1"/>
          </p:nvPr>
        </p:nvSpPr>
        <p:spPr bwMode="gray">
          <a:xfrm>
            <a:off x="4853574"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
        <p:nvSpPr>
          <p:cNvPr id="14" name="Espace réservé du texte 4"/>
          <p:cNvSpPr>
            <a:spLocks noGrp="1"/>
          </p:cNvSpPr>
          <p:nvPr>
            <p:ph type="body" sz="quarter" idx="17" hasCustomPrompt="1"/>
          </p:nvPr>
        </p:nvSpPr>
        <p:spPr bwMode="gray">
          <a:xfrm>
            <a:off x="7920203" y="2409550"/>
            <a:ext cx="1678517" cy="1680633"/>
          </a:xfrm>
          <a:prstGeom prst="ellipse">
            <a:avLst/>
          </a:prstGeom>
          <a:solidFill>
            <a:schemeClr val="accent5"/>
          </a:solidFill>
        </p:spPr>
        <p:txBody>
          <a:bodyPr anchor="ctr" anchorCtr="0"/>
          <a:lstStyle>
            <a:lvl1pPr>
              <a:defRPr sz="2933">
                <a:solidFill>
                  <a:srgbClr val="DCDC00"/>
                </a:solidFill>
              </a:defRPr>
            </a:lvl1pPr>
          </a:lstStyle>
          <a:p>
            <a:pPr lvl="0"/>
            <a:r>
              <a:rPr lang="en-US" noProof="0" dirty="0"/>
              <a:t>+00%</a:t>
            </a:r>
          </a:p>
        </p:txBody>
      </p:sp>
      <p:sp>
        <p:nvSpPr>
          <p:cNvPr id="15" name="Espace réservé du texte 7"/>
          <p:cNvSpPr>
            <a:spLocks noGrp="1"/>
          </p:cNvSpPr>
          <p:nvPr>
            <p:ph type="body" sz="quarter" idx="18" hasCustomPrompt="1"/>
          </p:nvPr>
        </p:nvSpPr>
        <p:spPr bwMode="gray">
          <a:xfrm>
            <a:off x="7535633" y="4262895"/>
            <a:ext cx="2447660" cy="1536700"/>
          </a:xfrm>
        </p:spPr>
        <p:txBody>
          <a:bodyPr/>
          <a:lstStyle>
            <a:lvl1pPr>
              <a:defRPr sz="1333" b="1"/>
            </a:lvl1pPr>
            <a:lvl2pPr marL="0" indent="0">
              <a:buNone/>
              <a:defRPr sz="1333"/>
            </a:lvl2pPr>
          </a:lstStyle>
          <a:p>
            <a:pPr lvl="0"/>
            <a:r>
              <a:rPr lang="en-US" noProof="0" dirty="0"/>
              <a:t>Text level 1</a:t>
            </a:r>
          </a:p>
          <a:p>
            <a:pPr lvl="1"/>
            <a:r>
              <a:rPr lang="en-US" noProof="0" dirty="0"/>
              <a:t>Text level 2</a:t>
            </a:r>
          </a:p>
        </p:txBody>
      </p:sp>
    </p:spTree>
    <p:extLst>
      <p:ext uri="{BB962C8B-B14F-4D97-AF65-F5344CB8AC3E}">
        <p14:creationId xmlns:p14="http://schemas.microsoft.com/office/powerpoint/2010/main" val="1388288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Titre et contenu">
    <p:spTree>
      <p:nvGrpSpPr>
        <p:cNvPr id="1" name=""/>
        <p:cNvGrpSpPr/>
        <p:nvPr/>
      </p:nvGrpSpPr>
      <p:grpSpPr>
        <a:xfrm>
          <a:off x="0" y="0"/>
          <a:ext cx="0" cy="0"/>
          <a:chOff x="0" y="0"/>
          <a:chExt cx="0" cy="0"/>
        </a:xfrm>
      </p:grpSpPr>
      <p:sp>
        <p:nvSpPr>
          <p:cNvPr id="2" name="Rectangle à coins arrondis 1"/>
          <p:cNvSpPr/>
          <p:nvPr userDrawn="1"/>
        </p:nvSpPr>
        <p:spPr bwMode="gray">
          <a:xfrm>
            <a:off x="2096041" y="2639407"/>
            <a:ext cx="1248000" cy="1584000"/>
          </a:xfrm>
          <a:prstGeom prst="roundRect">
            <a:avLst>
              <a:gd name="adj" fmla="val 23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noProof="0" dirty="0"/>
          </a:p>
        </p:txBody>
      </p:sp>
      <p:sp>
        <p:nvSpPr>
          <p:cNvPr id="11" name="Espace réservé de la date 10"/>
          <p:cNvSpPr>
            <a:spLocks noGrp="1"/>
          </p:cNvSpPr>
          <p:nvPr>
            <p:ph type="dt" sz="half" idx="10"/>
          </p:nvPr>
        </p:nvSpPr>
        <p:spPr bwMode="gray"/>
        <p:txBody>
          <a:bodyPr/>
          <a:lstStyle/>
          <a:p>
            <a:r>
              <a:rPr lang="en-US" noProof="0" dirty="0"/>
              <a:t>Date</a:t>
            </a:r>
          </a:p>
        </p:txBody>
      </p:sp>
      <p:sp>
        <p:nvSpPr>
          <p:cNvPr id="12" name="Espace réservé du numéro de diapositive 11"/>
          <p:cNvSpPr>
            <a:spLocks noGrp="1"/>
          </p:cNvSpPr>
          <p:nvPr>
            <p:ph type="sldNum" sz="quarter" idx="11"/>
          </p:nvPr>
        </p:nvSpPr>
        <p:spPr bwMode="gray"/>
        <p:txBody>
          <a:bodyPr/>
          <a:lstStyle/>
          <a:p>
            <a:fld id="{733122C9-A0B9-462F-8757-0847AD287B63}" type="slidenum">
              <a:rPr lang="en-US" noProof="0" smtClean="0"/>
              <a:pPr/>
              <a:t>‹#›</a:t>
            </a:fld>
            <a:endParaRPr lang="en-US" noProof="0" dirty="0"/>
          </a:p>
        </p:txBody>
      </p:sp>
      <p:sp>
        <p:nvSpPr>
          <p:cNvPr id="13" name="Espace réservé du pied de page 12"/>
          <p:cNvSpPr>
            <a:spLocks noGrp="1"/>
          </p:cNvSpPr>
          <p:nvPr>
            <p:ph type="ftr" sz="quarter" idx="12"/>
          </p:nvPr>
        </p:nvSpPr>
        <p:spPr bwMode="gray"/>
        <p:txBody>
          <a:bodyPr/>
          <a:lstStyle/>
          <a:p>
            <a:endParaRPr lang="en-US" noProof="0" dirty="0"/>
          </a:p>
        </p:txBody>
      </p:sp>
      <p:sp>
        <p:nvSpPr>
          <p:cNvPr id="4" name="Titre 3"/>
          <p:cNvSpPr>
            <a:spLocks noGrp="1"/>
          </p:cNvSpPr>
          <p:nvPr>
            <p:ph type="title" hasCustomPrompt="1"/>
          </p:nvPr>
        </p:nvSpPr>
        <p:spPr bwMode="gray">
          <a:xfrm>
            <a:off x="2167980" y="3099312"/>
            <a:ext cx="1104123" cy="1056000"/>
          </a:xfrm>
          <a:solidFill>
            <a:schemeClr val="bg1"/>
          </a:solidFill>
        </p:spPr>
        <p:txBody>
          <a:bodyPr anchor="ctr" anchorCtr="0"/>
          <a:lstStyle>
            <a:lvl1pPr algn="ctr">
              <a:defRPr sz="6000"/>
            </a:lvl1pPr>
          </a:lstStyle>
          <a:p>
            <a:r>
              <a:rPr lang="en-US" noProof="0" dirty="0"/>
              <a:t>00</a:t>
            </a:r>
          </a:p>
        </p:txBody>
      </p:sp>
      <p:sp>
        <p:nvSpPr>
          <p:cNvPr id="5" name="Espace réservé du texte 4"/>
          <p:cNvSpPr>
            <a:spLocks noGrp="1"/>
          </p:cNvSpPr>
          <p:nvPr>
            <p:ph type="body" sz="quarter" idx="13" hasCustomPrompt="1"/>
          </p:nvPr>
        </p:nvSpPr>
        <p:spPr bwMode="gray">
          <a:xfrm>
            <a:off x="6096000" y="1911301"/>
            <a:ext cx="4176184" cy="3966683"/>
          </a:xfrm>
        </p:spPr>
        <p:txBody>
          <a:bodyPr/>
          <a:lstStyle>
            <a:lvl1pPr>
              <a:spcAft>
                <a:spcPts val="933"/>
              </a:spcAft>
              <a:defRPr sz="1333" b="1" cap="all" baseline="0">
                <a:solidFill>
                  <a:schemeClr val="accent5"/>
                </a:solidFill>
              </a:defRPr>
            </a:lvl1pPr>
            <a:lvl2pPr marL="0" indent="0">
              <a:buNone/>
              <a:defRPr sz="1333"/>
            </a:lvl2pPr>
            <a:lvl3pPr>
              <a:defRPr sz="1333"/>
            </a:lvl3pPr>
            <a:lvl4pPr>
              <a:defRPr sz="1333"/>
            </a:lvl4pPr>
            <a:lvl5pPr>
              <a:defRPr sz="1333"/>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Tree>
    <p:extLst>
      <p:ext uri="{BB962C8B-B14F-4D97-AF65-F5344CB8AC3E}">
        <p14:creationId xmlns:p14="http://schemas.microsoft.com/office/powerpoint/2010/main" val="344204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p:bg bwMode="gray">
      <p:bgPr>
        <a:solidFill>
          <a:schemeClr val="tx2"/>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p:txBody>
          <a:bodyPr/>
          <a:lstStyle>
            <a:lvl1pPr>
              <a:defRPr sz="133">
                <a:solidFill>
                  <a:schemeClr val="bg1">
                    <a:alpha val="0"/>
                  </a:schemeClr>
                </a:solidFill>
              </a:defRPr>
            </a:lvl1pPr>
          </a:lstStyle>
          <a:p>
            <a:r>
              <a:rPr lang="en-US" noProof="0" dirty="0"/>
              <a:t>Date</a:t>
            </a:r>
          </a:p>
        </p:txBody>
      </p:sp>
      <p:sp>
        <p:nvSpPr>
          <p:cNvPr id="5" name="Espace réservé du pied de page 4"/>
          <p:cNvSpPr>
            <a:spLocks noGrp="1"/>
          </p:cNvSpPr>
          <p:nvPr>
            <p:ph type="ftr" sz="quarter" idx="11"/>
          </p:nvPr>
        </p:nvSpPr>
        <p:spPr bwMode="gray">
          <a:xfrm>
            <a:off x="1" y="6405033"/>
            <a:ext cx="478367" cy="452967"/>
          </a:xfrm>
        </p:spPr>
        <p:txBody>
          <a:bodyPr/>
          <a:lstStyle>
            <a:lvl1pPr>
              <a:defRPr sz="133">
                <a:solidFill>
                  <a:schemeClr val="bg1">
                    <a:alpha val="0"/>
                  </a:schemeClr>
                </a:solidFill>
              </a:defRPr>
            </a:lvl1pPr>
          </a:lstStyle>
          <a:p>
            <a:endParaRPr lang="en-US" noProof="0" dirty="0"/>
          </a:p>
        </p:txBody>
      </p:sp>
      <p:sp>
        <p:nvSpPr>
          <p:cNvPr id="6" name="Espace réservé du numéro de diapositive 5"/>
          <p:cNvSpPr>
            <a:spLocks noGrp="1"/>
          </p:cNvSpPr>
          <p:nvPr>
            <p:ph type="sldNum" sz="quarter" idx="12"/>
          </p:nvPr>
        </p:nvSpPr>
        <p:spPr bwMode="gray">
          <a:xfrm>
            <a:off x="5414" y="6405033"/>
            <a:ext cx="472953" cy="452967"/>
          </a:xfrm>
        </p:spPr>
        <p:txBody>
          <a:bodyPr/>
          <a:lstStyle>
            <a:lvl1pPr>
              <a:defRPr sz="133">
                <a:solidFill>
                  <a:schemeClr val="bg1">
                    <a:alpha val="0"/>
                  </a:schemeClr>
                </a:solidFill>
              </a:defRPr>
            </a:lvl1pPr>
          </a:lstStyle>
          <a:p>
            <a:fld id="{10C140CD-8AED-46FF-A9A2-77308F3F39AE}" type="slidenum">
              <a:rPr lang="en-US" noProof="0" smtClean="0"/>
              <a:pPr/>
              <a:t>‹#›</a:t>
            </a:fld>
            <a:endParaRPr lang="en-US" noProof="0" dirty="0"/>
          </a:p>
        </p:txBody>
      </p:sp>
      <p:pic>
        <p:nvPicPr>
          <p:cNvPr id="7" name="Imag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5183899" y="3223466"/>
            <a:ext cx="1824000" cy="410733"/>
          </a:xfrm>
          <a:prstGeom prst="rect">
            <a:avLst/>
          </a:prstGeom>
        </p:spPr>
      </p:pic>
    </p:spTree>
    <p:extLst>
      <p:ext uri="{BB962C8B-B14F-4D97-AF65-F5344CB8AC3E}">
        <p14:creationId xmlns:p14="http://schemas.microsoft.com/office/powerpoint/2010/main" val="269109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14" name="think-cell Slide" r:id="rId4" imgW="270" imgH="270" progId="TCLayout.ActiveDocument.1">
                  <p:embed/>
                </p:oleObj>
              </mc:Choice>
              <mc:Fallback>
                <p:oleObj name="think-cell Slid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974872" y="0"/>
            <a:ext cx="10377711" cy="11049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227347" y="1815351"/>
            <a:ext cx="11700000" cy="44676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latin typeface="Arial" panose="020B0604020202020204" pitchFamily="34" charset="0"/>
                <a:cs typeface="Arial" panose="020B0604020202020204" pitchFamily="34" charset="0"/>
              </a:defRPr>
            </a:lvl1pPr>
          </a:lstStyle>
          <a:p>
            <a:pPr lvl="0"/>
            <a:r>
              <a:rPr lang="en-US" dirty="0"/>
              <a:t>Click to edit Master subtitle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138" name="think-cell Slide" r:id="rId4" imgW="270" imgH="270" progId="TCLayout.ActiveDocument.1">
                  <p:embed/>
                </p:oleObj>
              </mc:Choice>
              <mc:Fallback>
                <p:oleObj name="think-cell Slide" r:id="rId4" imgW="270" imgH="27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16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387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916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4"/>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95" name="think-cell Slide" r:id="rId25" imgW="270" imgH="270" progId="TCLayout.ActiveDocument.1">
                  <p:embed/>
                </p:oleObj>
              </mc:Choice>
              <mc:Fallback>
                <p:oleObj name="think-cell Slide" r:id="rId25" imgW="270" imgH="270" progId="TCLayout.ActiveDocument.1">
                  <p:embed/>
                  <p:pic>
                    <p:nvPicPr>
                      <p:cNvPr id="0"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700" dirty="0">
                <a:solidFill>
                  <a:schemeClr val="bg1">
                    <a:lumMod val="65000"/>
                  </a:schemeClr>
                </a:solidFill>
              </a:rPr>
              <a:t>© Capgemini 2021. All rights reserved  </a:t>
            </a:r>
            <a:r>
              <a:rPr lang="en-US" sz="700" dirty="0">
                <a:solidFill>
                  <a:schemeClr val="accent2"/>
                </a:solidFill>
              </a:rPr>
              <a:t>|</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grpSp>
        <p:nvGrpSpPr>
          <p:cNvPr id="3" name="Groupe 2">
            <a:extLst>
              <a:ext uri="{FF2B5EF4-FFF2-40B4-BE49-F238E27FC236}">
                <a16:creationId xmlns:a16="http://schemas.microsoft.com/office/drawing/2014/main" id="{231F4250-75BE-456B-A9D8-680BA4145249}"/>
              </a:ext>
            </a:extLst>
          </p:cNvPr>
          <p:cNvGrpSpPr/>
          <p:nvPr userDrawn="1"/>
        </p:nvGrpSpPr>
        <p:grpSpPr>
          <a:xfrm>
            <a:off x="12355040" y="33161"/>
            <a:ext cx="360000" cy="1800000"/>
            <a:chOff x="12355040" y="33161"/>
            <a:chExt cx="360000" cy="1800000"/>
          </a:xfrm>
        </p:grpSpPr>
        <p:sp>
          <p:nvSpPr>
            <p:cNvPr id="11" name="Rectangle 10">
              <a:extLst>
                <a:ext uri="{FF2B5EF4-FFF2-40B4-BE49-F238E27FC236}">
                  <a16:creationId xmlns:a16="http://schemas.microsoft.com/office/drawing/2014/main" id="{EF1244FD-1856-4971-9A73-AD6DF3F42A90}"/>
                </a:ext>
              </a:extLst>
            </p:cNvPr>
            <p:cNvSpPr/>
            <p:nvPr userDrawn="1"/>
          </p:nvSpPr>
          <p:spPr>
            <a:xfrm>
              <a:off x="12355040" y="33161"/>
              <a:ext cx="360000" cy="360000"/>
            </a:xfrm>
            <a:prstGeom prst="rect">
              <a:avLst/>
            </a:prstGeom>
            <a:solidFill>
              <a:srgbClr val="0070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2" name="Rectangle 11">
              <a:extLst>
                <a:ext uri="{FF2B5EF4-FFF2-40B4-BE49-F238E27FC236}">
                  <a16:creationId xmlns:a16="http://schemas.microsoft.com/office/drawing/2014/main" id="{22B40C78-6F20-4C95-AB26-B29FEC0FF747}"/>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3" name="Rectangle 12">
              <a:extLst>
                <a:ext uri="{FF2B5EF4-FFF2-40B4-BE49-F238E27FC236}">
                  <a16:creationId xmlns:a16="http://schemas.microsoft.com/office/drawing/2014/main" id="{1AED4E7D-39CE-49AE-9D4C-16EA940CBE5F}"/>
                </a:ext>
              </a:extLst>
            </p:cNvPr>
            <p:cNvSpPr/>
            <p:nvPr userDrawn="1"/>
          </p:nvSpPr>
          <p:spPr>
            <a:xfrm>
              <a:off x="12355040" y="753161"/>
              <a:ext cx="360000" cy="360000"/>
            </a:xfrm>
            <a:prstGeom prst="rect">
              <a:avLst/>
            </a:prstGeom>
            <a:solidFill>
              <a:srgbClr val="2B0A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4" name="Rectangle 13">
              <a:extLst>
                <a:ext uri="{FF2B5EF4-FFF2-40B4-BE49-F238E27FC236}">
                  <a16:creationId xmlns:a16="http://schemas.microsoft.com/office/drawing/2014/main" id="{392DC803-B0F7-4D0E-81CA-9DDCB14FA42C}"/>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5" name="Rectangle 14">
              <a:extLst>
                <a:ext uri="{FF2B5EF4-FFF2-40B4-BE49-F238E27FC236}">
                  <a16:creationId xmlns:a16="http://schemas.microsoft.com/office/drawing/2014/main" id="{03C5671A-353B-4887-BEEF-56CEFAE8D83D}"/>
                </a:ext>
              </a:extLst>
            </p:cNvPr>
            <p:cNvSpPr/>
            <p:nvPr userDrawn="1"/>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grpSp>
        <p:nvGrpSpPr>
          <p:cNvPr id="5" name="Groupe 4">
            <a:extLst>
              <a:ext uri="{FF2B5EF4-FFF2-40B4-BE49-F238E27FC236}">
                <a16:creationId xmlns:a16="http://schemas.microsoft.com/office/drawing/2014/main" id="{CC6ACEFF-8651-4C08-BAF6-3BFAE6473DAF}"/>
              </a:ext>
            </a:extLst>
          </p:cNvPr>
          <p:cNvGrpSpPr/>
          <p:nvPr userDrawn="1"/>
        </p:nvGrpSpPr>
        <p:grpSpPr>
          <a:xfrm>
            <a:off x="12355040" y="1954479"/>
            <a:ext cx="360000" cy="4875772"/>
            <a:chOff x="12355040" y="1954479"/>
            <a:chExt cx="360000" cy="4875772"/>
          </a:xfrm>
        </p:grpSpPr>
        <p:sp>
          <p:nvSpPr>
            <p:cNvPr id="16" name="Rectangle 15">
              <a:extLst>
                <a:ext uri="{FF2B5EF4-FFF2-40B4-BE49-F238E27FC236}">
                  <a16:creationId xmlns:a16="http://schemas.microsoft.com/office/drawing/2014/main" id="{D27E2B2B-AB85-4173-AB1F-61084925AA83}"/>
                </a:ext>
              </a:extLst>
            </p:cNvPr>
            <p:cNvSpPr/>
            <p:nvPr userDrawn="1"/>
          </p:nvSpPr>
          <p:spPr>
            <a:xfrm>
              <a:off x="12355040" y="1954479"/>
              <a:ext cx="360000" cy="360000"/>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7" name="Rectangle 16">
              <a:extLst>
                <a:ext uri="{FF2B5EF4-FFF2-40B4-BE49-F238E27FC236}">
                  <a16:creationId xmlns:a16="http://schemas.microsoft.com/office/drawing/2014/main" id="{0DDEBD8A-CA0B-4D62-9426-DFB2D4742184}"/>
                </a:ext>
              </a:extLst>
            </p:cNvPr>
            <p:cNvSpPr/>
            <p:nvPr userDrawn="1"/>
          </p:nvSpPr>
          <p:spPr>
            <a:xfrm>
              <a:off x="12355040" y="2301846"/>
              <a:ext cx="360000" cy="360000"/>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8" name="Rectangle 17">
              <a:extLst>
                <a:ext uri="{FF2B5EF4-FFF2-40B4-BE49-F238E27FC236}">
                  <a16:creationId xmlns:a16="http://schemas.microsoft.com/office/drawing/2014/main" id="{65515214-3AFD-4A2B-95C5-2FDFF59A1BE2}"/>
                </a:ext>
              </a:extLst>
            </p:cNvPr>
            <p:cNvSpPr/>
            <p:nvPr userDrawn="1"/>
          </p:nvSpPr>
          <p:spPr>
            <a:xfrm>
              <a:off x="12355040" y="5080782"/>
              <a:ext cx="360000" cy="360000"/>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9" name="Rectangle 18">
              <a:extLst>
                <a:ext uri="{FF2B5EF4-FFF2-40B4-BE49-F238E27FC236}">
                  <a16:creationId xmlns:a16="http://schemas.microsoft.com/office/drawing/2014/main" id="{D674829A-E5EF-4140-B9ED-AC7745AB028D}"/>
                </a:ext>
              </a:extLst>
            </p:cNvPr>
            <p:cNvSpPr/>
            <p:nvPr userDrawn="1"/>
          </p:nvSpPr>
          <p:spPr>
            <a:xfrm>
              <a:off x="12355040" y="6470251"/>
              <a:ext cx="360000" cy="360000"/>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0" name="Rectangle 19">
              <a:extLst>
                <a:ext uri="{FF2B5EF4-FFF2-40B4-BE49-F238E27FC236}">
                  <a16:creationId xmlns:a16="http://schemas.microsoft.com/office/drawing/2014/main" id="{E59B3FCE-0262-45FE-BE39-9459C5BC7FEE}"/>
                </a:ext>
              </a:extLst>
            </p:cNvPr>
            <p:cNvSpPr/>
            <p:nvPr userDrawn="1"/>
          </p:nvSpPr>
          <p:spPr>
            <a:xfrm>
              <a:off x="12355040" y="4038681"/>
              <a:ext cx="360000" cy="360000"/>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2" name="Rectangle 21">
              <a:extLst>
                <a:ext uri="{FF2B5EF4-FFF2-40B4-BE49-F238E27FC236}">
                  <a16:creationId xmlns:a16="http://schemas.microsoft.com/office/drawing/2014/main" id="{F5D692DE-D6DE-4022-9F2F-5F8C1403E4D0}"/>
                </a:ext>
              </a:extLst>
            </p:cNvPr>
            <p:cNvSpPr/>
            <p:nvPr userDrawn="1"/>
          </p:nvSpPr>
          <p:spPr>
            <a:xfrm>
              <a:off x="12355040" y="4733415"/>
              <a:ext cx="360000" cy="360000"/>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3" name="Rectangle 22">
              <a:extLst>
                <a:ext uri="{FF2B5EF4-FFF2-40B4-BE49-F238E27FC236}">
                  <a16:creationId xmlns:a16="http://schemas.microsoft.com/office/drawing/2014/main" id="{35EEF2F0-E01D-4851-96E7-30214EC78A3B}"/>
                </a:ext>
              </a:extLst>
            </p:cNvPr>
            <p:cNvSpPr/>
            <p:nvPr userDrawn="1"/>
          </p:nvSpPr>
          <p:spPr>
            <a:xfrm>
              <a:off x="12355040" y="3691314"/>
              <a:ext cx="360000" cy="360000"/>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4" name="Rectangle 23">
              <a:extLst>
                <a:ext uri="{FF2B5EF4-FFF2-40B4-BE49-F238E27FC236}">
                  <a16:creationId xmlns:a16="http://schemas.microsoft.com/office/drawing/2014/main" id="{468B1DDD-74B0-4453-A996-5BA8693FF545}"/>
                </a:ext>
              </a:extLst>
            </p:cNvPr>
            <p:cNvSpPr/>
            <p:nvPr userDrawn="1"/>
          </p:nvSpPr>
          <p:spPr>
            <a:xfrm>
              <a:off x="12355040" y="2649213"/>
              <a:ext cx="360000" cy="360000"/>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5" name="Rectangle 24">
              <a:extLst>
                <a:ext uri="{FF2B5EF4-FFF2-40B4-BE49-F238E27FC236}">
                  <a16:creationId xmlns:a16="http://schemas.microsoft.com/office/drawing/2014/main" id="{8809D5E9-1B2A-4D30-A4DD-47B7C9BBCEDC}"/>
                </a:ext>
              </a:extLst>
            </p:cNvPr>
            <p:cNvSpPr/>
            <p:nvPr userDrawn="1"/>
          </p:nvSpPr>
          <p:spPr>
            <a:xfrm>
              <a:off x="12355040" y="2996580"/>
              <a:ext cx="360000" cy="360000"/>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6" name="Rectangle 25">
              <a:extLst>
                <a:ext uri="{FF2B5EF4-FFF2-40B4-BE49-F238E27FC236}">
                  <a16:creationId xmlns:a16="http://schemas.microsoft.com/office/drawing/2014/main" id="{995FF3A0-94CA-40BA-AF81-B777FF5FD489}"/>
                </a:ext>
              </a:extLst>
            </p:cNvPr>
            <p:cNvSpPr/>
            <p:nvPr userDrawn="1"/>
          </p:nvSpPr>
          <p:spPr>
            <a:xfrm>
              <a:off x="12355040" y="3343947"/>
              <a:ext cx="360000" cy="360000"/>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7" name="Rectangle 26">
              <a:extLst>
                <a:ext uri="{FF2B5EF4-FFF2-40B4-BE49-F238E27FC236}">
                  <a16:creationId xmlns:a16="http://schemas.microsoft.com/office/drawing/2014/main" id="{9F83F12C-5135-43B7-B1D8-A0A72DB85AED}"/>
                </a:ext>
              </a:extLst>
            </p:cNvPr>
            <p:cNvSpPr/>
            <p:nvPr userDrawn="1"/>
          </p:nvSpPr>
          <p:spPr>
            <a:xfrm>
              <a:off x="12355040" y="6122883"/>
              <a:ext cx="360000" cy="360000"/>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8" name="Rectangle 27">
              <a:extLst>
                <a:ext uri="{FF2B5EF4-FFF2-40B4-BE49-F238E27FC236}">
                  <a16:creationId xmlns:a16="http://schemas.microsoft.com/office/drawing/2014/main" id="{256CA1CF-2C4A-42DA-94F5-CB5E5B47F24B}"/>
                </a:ext>
              </a:extLst>
            </p:cNvPr>
            <p:cNvSpPr/>
            <p:nvPr userDrawn="1"/>
          </p:nvSpPr>
          <p:spPr>
            <a:xfrm>
              <a:off x="12355040" y="5775516"/>
              <a:ext cx="360000" cy="360000"/>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9" name="Rectangle 28">
              <a:extLst>
                <a:ext uri="{FF2B5EF4-FFF2-40B4-BE49-F238E27FC236}">
                  <a16:creationId xmlns:a16="http://schemas.microsoft.com/office/drawing/2014/main" id="{47F07AFA-8569-4B3B-854A-60B26629D96D}"/>
                </a:ext>
              </a:extLst>
            </p:cNvPr>
            <p:cNvSpPr/>
            <p:nvPr userDrawn="1"/>
          </p:nvSpPr>
          <p:spPr>
            <a:xfrm>
              <a:off x="12355040" y="5428149"/>
              <a:ext cx="360000" cy="360000"/>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30" name="Rectangle 29">
              <a:extLst>
                <a:ext uri="{FF2B5EF4-FFF2-40B4-BE49-F238E27FC236}">
                  <a16:creationId xmlns:a16="http://schemas.microsoft.com/office/drawing/2014/main" id="{8103554C-8B73-4C9A-AFFF-55D6E47A0E76}"/>
                </a:ext>
              </a:extLst>
            </p:cNvPr>
            <p:cNvSpPr/>
            <p:nvPr userDrawn="1"/>
          </p:nvSpPr>
          <p:spPr>
            <a:xfrm>
              <a:off x="12355040" y="4386048"/>
              <a:ext cx="360000" cy="360000"/>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1" r:id="rId3"/>
    <p:sldLayoutId id="2147483833" r:id="rId4"/>
    <p:sldLayoutId id="2147483837" r:id="rId5"/>
    <p:sldLayoutId id="2147483834" r:id="rId6"/>
    <p:sldLayoutId id="2147483821" r:id="rId7"/>
    <p:sldLayoutId id="2147483877" r:id="rId8"/>
    <p:sldLayoutId id="2147483999" r:id="rId9"/>
    <p:sldLayoutId id="2147484000" r:id="rId10"/>
    <p:sldLayoutId id="2147484001" r:id="rId11"/>
    <p:sldLayoutId id="2147484002" r:id="rId12"/>
    <p:sldLayoutId id="2147484003" r:id="rId13"/>
    <p:sldLayoutId id="2147484004" r:id="rId14"/>
    <p:sldLayoutId id="2147484005" r:id="rId15"/>
    <p:sldLayoutId id="2147484008" r:id="rId16"/>
    <p:sldLayoutId id="2147484009" r:id="rId17"/>
    <p:sldLayoutId id="2147484010" r:id="rId18"/>
    <p:sldLayoutId id="2147484012" r:id="rId19"/>
    <p:sldLayoutId id="2147484049" r:id="rId20"/>
    <p:sldLayoutId id="2147484050" r:id="rId21"/>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8368" y="584884"/>
            <a:ext cx="11235267" cy="1188507"/>
          </a:xfrm>
          <a:prstGeom prst="rect">
            <a:avLst/>
          </a:prstGeom>
        </p:spPr>
        <p:txBody>
          <a:bodyPr vert="horz" lIns="0" tIns="0" rIns="0" bIns="0" rtlCol="0" anchor="t" anchorCtr="0">
            <a:noAutofit/>
          </a:bodyPr>
          <a:lstStyle/>
          <a:p>
            <a:r>
              <a:rPr lang="en-US" noProof="0" dirty="0"/>
              <a:t>Title</a:t>
            </a:r>
          </a:p>
        </p:txBody>
      </p:sp>
      <p:sp>
        <p:nvSpPr>
          <p:cNvPr id="3" name="Espace réservé du texte 2"/>
          <p:cNvSpPr>
            <a:spLocks noGrp="1"/>
          </p:cNvSpPr>
          <p:nvPr>
            <p:ph type="body" idx="1"/>
          </p:nvPr>
        </p:nvSpPr>
        <p:spPr bwMode="gray">
          <a:xfrm>
            <a:off x="478367" y="2468895"/>
            <a:ext cx="11235267" cy="3408379"/>
          </a:xfrm>
          <a:prstGeom prst="rect">
            <a:avLst/>
          </a:prstGeom>
        </p:spPr>
        <p:txBody>
          <a:bodyPr vert="horz" lIns="0" tIns="0" rIns="0" bIns="0" rtlCol="0" anchor="t" anchorCtr="0">
            <a:noAutofit/>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Espace réservé de la date 3"/>
          <p:cNvSpPr>
            <a:spLocks noGrp="1"/>
          </p:cNvSpPr>
          <p:nvPr>
            <p:ph type="dt" sz="half" idx="2"/>
          </p:nvPr>
        </p:nvSpPr>
        <p:spPr bwMode="gray">
          <a:xfrm>
            <a:off x="0" y="6405033"/>
            <a:ext cx="478368" cy="452968"/>
          </a:xfrm>
          <a:prstGeom prst="rect">
            <a:avLst/>
          </a:prstGeom>
        </p:spPr>
        <p:txBody>
          <a:bodyPr vert="horz" lIns="0" tIns="0" rIns="0" bIns="0" rtlCol="0" anchor="ctr" anchorCtr="0">
            <a:noAutofit/>
          </a:bodyPr>
          <a:lstStyle>
            <a:lvl1pPr algn="ctr">
              <a:defRPr sz="133">
                <a:solidFill>
                  <a:schemeClr val="bg1">
                    <a:alpha val="0"/>
                  </a:schemeClr>
                </a:solidFill>
              </a:defRPr>
            </a:lvl1pPr>
          </a:lstStyle>
          <a:p>
            <a:r>
              <a:rPr lang="en-US" noProof="0" dirty="0"/>
              <a:t>Date</a:t>
            </a:r>
          </a:p>
        </p:txBody>
      </p:sp>
      <p:sp>
        <p:nvSpPr>
          <p:cNvPr id="5" name="Espace réservé du pied de page 4"/>
          <p:cNvSpPr>
            <a:spLocks noGrp="1"/>
          </p:cNvSpPr>
          <p:nvPr>
            <p:ph type="ftr" sz="quarter" idx="3"/>
          </p:nvPr>
        </p:nvSpPr>
        <p:spPr bwMode="gray">
          <a:xfrm>
            <a:off x="680561" y="6069294"/>
            <a:ext cx="9120000" cy="335740"/>
          </a:xfrm>
          <a:prstGeom prst="rect">
            <a:avLst/>
          </a:prstGeom>
        </p:spPr>
        <p:txBody>
          <a:bodyPr vert="horz" lIns="0" tIns="0" rIns="0" bIns="0" rtlCol="0" anchor="b" anchorCtr="0">
            <a:noAutofit/>
          </a:bodyPr>
          <a:lstStyle>
            <a:lvl1pPr algn="l">
              <a:defRPr sz="1067">
                <a:solidFill>
                  <a:schemeClr val="accent4"/>
                </a:solidFill>
              </a:defRPr>
            </a:lvl1pPr>
          </a:lstStyle>
          <a:p>
            <a:endParaRPr lang="en-US" dirty="0"/>
          </a:p>
        </p:txBody>
      </p:sp>
      <p:sp>
        <p:nvSpPr>
          <p:cNvPr id="6" name="Espace réservé du numéro de diapositive 5"/>
          <p:cNvSpPr>
            <a:spLocks noGrp="1"/>
          </p:cNvSpPr>
          <p:nvPr>
            <p:ph type="sldNum" sz="quarter" idx="4"/>
          </p:nvPr>
        </p:nvSpPr>
        <p:spPr bwMode="gray">
          <a:xfrm>
            <a:off x="-677" y="6069294"/>
            <a:ext cx="576080" cy="335740"/>
          </a:xfrm>
          <a:prstGeom prst="rect">
            <a:avLst/>
          </a:prstGeom>
        </p:spPr>
        <p:txBody>
          <a:bodyPr vert="horz" lIns="0" tIns="0" rIns="0" bIns="0" rtlCol="0" anchor="b" anchorCtr="0">
            <a:noAutofit/>
          </a:bodyPr>
          <a:lstStyle>
            <a:lvl1pPr algn="r">
              <a:defRPr sz="1067">
                <a:solidFill>
                  <a:schemeClr val="accent4"/>
                </a:solidFill>
              </a:defRPr>
            </a:lvl1pPr>
          </a:lstStyle>
          <a:p>
            <a:fld id="{733122C9-A0B9-462F-8757-0847AD287B63}" type="slidenum">
              <a:rPr lang="en-US" noProof="0" smtClean="0"/>
              <a:pPr/>
              <a:t>‹#›</a:t>
            </a:fld>
            <a:endParaRPr lang="en-US" noProof="0" dirty="0"/>
          </a:p>
        </p:txBody>
      </p:sp>
      <p:pic>
        <p:nvPicPr>
          <p:cNvPr id="8" name="Image 7"/>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bwMode="gray">
          <a:xfrm>
            <a:off x="10650964" y="6157107"/>
            <a:ext cx="1104000" cy="248600"/>
          </a:xfrm>
          <a:prstGeom prst="rect">
            <a:avLst/>
          </a:prstGeom>
        </p:spPr>
      </p:pic>
    </p:spTree>
    <p:extLst>
      <p:ext uri="{BB962C8B-B14F-4D97-AF65-F5344CB8AC3E}">
        <p14:creationId xmlns:p14="http://schemas.microsoft.com/office/powerpoint/2010/main" val="161863061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Lst>
  <p:hf sldNum="0" hdr="0" ftr="0" dt="0"/>
  <p:txStyles>
    <p:titleStyle>
      <a:lvl1pPr algn="l" defTabSz="1219170" rtl="0" eaLnBrk="1" latinLnBrk="0" hangingPunct="1">
        <a:lnSpc>
          <a:spcPct val="90000"/>
        </a:lnSpc>
        <a:spcBef>
          <a:spcPct val="0"/>
        </a:spcBef>
        <a:buNone/>
        <a:defRPr sz="2667" b="1" kern="1200">
          <a:solidFill>
            <a:schemeClr val="accent5"/>
          </a:solidFill>
          <a:latin typeface="+mj-lt"/>
          <a:ea typeface="+mj-ea"/>
          <a:cs typeface="+mj-cs"/>
        </a:defRPr>
      </a:lvl1pPr>
    </p:titleStyle>
    <p:bodyStyle>
      <a:lvl1pPr marL="0" indent="0" algn="ctr" defTabSz="1219170" rtl="0" eaLnBrk="1" latinLnBrk="0" hangingPunct="1">
        <a:lnSpc>
          <a:spcPct val="100000"/>
        </a:lnSpc>
        <a:spcBef>
          <a:spcPts val="0"/>
        </a:spcBef>
        <a:buFont typeface="Arial" pitchFamily="34" charset="0"/>
        <a:buNone/>
        <a:defRPr sz="1467" kern="1200">
          <a:solidFill>
            <a:schemeClr val="accent4"/>
          </a:solidFill>
          <a:latin typeface="+mn-lt"/>
          <a:ea typeface="+mn-ea"/>
          <a:cs typeface="+mn-cs"/>
        </a:defRPr>
      </a:lvl1pPr>
      <a:lvl2pPr marL="146047" indent="-146047" algn="ctr" defTabSz="1219170" rtl="0" eaLnBrk="1" latinLnBrk="0" hangingPunct="1">
        <a:lnSpc>
          <a:spcPct val="100000"/>
        </a:lnSpc>
        <a:spcBef>
          <a:spcPts val="0"/>
        </a:spcBef>
        <a:buFont typeface="Arial" pitchFamily="34" charset="0"/>
        <a:buChar char="•"/>
        <a:defRPr sz="1467" kern="1200">
          <a:solidFill>
            <a:schemeClr val="accent4"/>
          </a:solidFill>
          <a:latin typeface="+mn-lt"/>
          <a:ea typeface="+mn-ea"/>
          <a:cs typeface="+mn-cs"/>
        </a:defRPr>
      </a:lvl2pPr>
      <a:lvl3pPr marL="0" indent="0" algn="l" defTabSz="1219170" rtl="0" eaLnBrk="1" latinLnBrk="0" hangingPunct="1">
        <a:lnSpc>
          <a:spcPct val="100000"/>
        </a:lnSpc>
        <a:spcBef>
          <a:spcPts val="0"/>
        </a:spcBef>
        <a:buSzPct val="100000"/>
        <a:buFont typeface="Arial" pitchFamily="34" charset="0"/>
        <a:buNone/>
        <a:defRPr sz="1467" kern="1200">
          <a:solidFill>
            <a:schemeClr val="accent4"/>
          </a:solidFill>
          <a:latin typeface="+mn-lt"/>
          <a:ea typeface="+mn-ea"/>
          <a:cs typeface="+mn-cs"/>
        </a:defRPr>
      </a:lvl3pPr>
      <a:lvl4pPr marL="143996" indent="-143996" algn="l" defTabSz="1219170" rtl="0" eaLnBrk="1" latinLnBrk="0" hangingPunct="1">
        <a:lnSpc>
          <a:spcPct val="100000"/>
        </a:lnSpc>
        <a:spcBef>
          <a:spcPts val="0"/>
        </a:spcBef>
        <a:buSzPct val="100000"/>
        <a:buFont typeface="Arial" pitchFamily="34" charset="0"/>
        <a:buChar char="•"/>
        <a:defRPr sz="1467" kern="1200">
          <a:solidFill>
            <a:schemeClr val="accent4"/>
          </a:solidFill>
          <a:latin typeface="+mn-lt"/>
          <a:ea typeface="+mn-ea"/>
          <a:cs typeface="+mn-cs"/>
        </a:defRPr>
      </a:lvl4pPr>
      <a:lvl5pPr marL="287993" indent="-143996" algn="l" defTabSz="1219170" rtl="0" eaLnBrk="1" latinLnBrk="0" hangingPunct="1">
        <a:lnSpc>
          <a:spcPct val="100000"/>
        </a:lnSpc>
        <a:spcBef>
          <a:spcPts val="0"/>
        </a:spcBef>
        <a:buSzPct val="100000"/>
        <a:buFont typeface="Arial" pitchFamily="34" charset="0"/>
        <a:buChar char="•"/>
        <a:tabLst/>
        <a:defRPr sz="1467" kern="1200">
          <a:solidFill>
            <a:schemeClr val="accent4"/>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car, mountain, vehicle&#10;&#10;Description automatically generated">
            <a:extLst>
              <a:ext uri="{FF2B5EF4-FFF2-40B4-BE49-F238E27FC236}">
                <a16:creationId xmlns:a16="http://schemas.microsoft.com/office/drawing/2014/main" id="{6D92E4EC-3C30-4A58-8551-202BDCA77C90}"/>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a:fillRect/>
          </a:stretch>
        </p:blipFill>
        <p:spPr>
          <a:xfrm>
            <a:off x="-10634" y="0"/>
            <a:ext cx="12202633" cy="6858000"/>
          </a:xfrm>
        </p:spPr>
      </p:pic>
      <p:sp>
        <p:nvSpPr>
          <p:cNvPr id="13" name="Graphic 13">
            <a:extLst>
              <a:ext uri="{FF2B5EF4-FFF2-40B4-BE49-F238E27FC236}">
                <a16:creationId xmlns:a16="http://schemas.microsoft.com/office/drawing/2014/main" id="{142D2CEA-902B-4DBF-A65C-3D5498D4335F}"/>
              </a:ext>
            </a:extLst>
          </p:cNvPr>
          <p:cNvSpPr>
            <a:spLocks/>
          </p:cNvSpPr>
          <p:nvPr/>
        </p:nvSpPr>
        <p:spPr>
          <a:xfrm rot="21365793">
            <a:off x="3937534" y="638224"/>
            <a:ext cx="8351985" cy="6323030"/>
          </a:xfrm>
          <a:custGeom>
            <a:avLst/>
            <a:gdLst>
              <a:gd name="connsiteX0" fmla="*/ 36195 w 8117205"/>
              <a:gd name="connsiteY0" fmla="*/ 4710199 h 4710198"/>
              <a:gd name="connsiteX1" fmla="*/ 0 w 8117205"/>
              <a:gd name="connsiteY1" fmla="*/ 4697817 h 4710198"/>
              <a:gd name="connsiteX2" fmla="*/ 538163 w 8117205"/>
              <a:gd name="connsiteY2" fmla="*/ 3739602 h 4710198"/>
              <a:gd name="connsiteX3" fmla="*/ 1340168 w 8117205"/>
              <a:gd name="connsiteY3" fmla="*/ 2915689 h 4710198"/>
              <a:gd name="connsiteX4" fmla="*/ 2613660 w 8117205"/>
              <a:gd name="connsiteY4" fmla="*/ 2190837 h 4710198"/>
              <a:gd name="connsiteX5" fmla="*/ 2621280 w 8117205"/>
              <a:gd name="connsiteY5" fmla="*/ 2187979 h 4710198"/>
              <a:gd name="connsiteX6" fmla="*/ 2628900 w 8117205"/>
              <a:gd name="connsiteY6" fmla="*/ 2191789 h 4710198"/>
              <a:gd name="connsiteX7" fmla="*/ 4513898 w 8117205"/>
              <a:gd name="connsiteY7" fmla="*/ 2830917 h 4710198"/>
              <a:gd name="connsiteX8" fmla="*/ 5841683 w 8117205"/>
              <a:gd name="connsiteY8" fmla="*/ 2599459 h 4710198"/>
              <a:gd name="connsiteX9" fmla="*/ 6102668 w 8117205"/>
              <a:gd name="connsiteY9" fmla="*/ 1288819 h 4710198"/>
              <a:gd name="connsiteX10" fmla="*/ 6256020 w 8117205"/>
              <a:gd name="connsiteY10" fmla="*/ 204874 h 4710198"/>
              <a:gd name="connsiteX11" fmla="*/ 7391400 w 8117205"/>
              <a:gd name="connsiteY11" fmla="*/ 43901 h 4710198"/>
              <a:gd name="connsiteX12" fmla="*/ 8117205 w 8117205"/>
              <a:gd name="connsiteY12" fmla="*/ 242021 h 4710198"/>
              <a:gd name="connsiteX13" fmla="*/ 8102918 w 8117205"/>
              <a:gd name="connsiteY13" fmla="*/ 277264 h 4710198"/>
              <a:gd name="connsiteX14" fmla="*/ 7384733 w 8117205"/>
              <a:gd name="connsiteY14" fmla="*/ 82001 h 4710198"/>
              <a:gd name="connsiteX15" fmla="*/ 6281738 w 8117205"/>
              <a:gd name="connsiteY15" fmla="*/ 233449 h 4710198"/>
              <a:gd name="connsiteX16" fmla="*/ 6139815 w 8117205"/>
              <a:gd name="connsiteY16" fmla="*/ 1279294 h 4710198"/>
              <a:gd name="connsiteX17" fmla="*/ 6187440 w 8117205"/>
              <a:gd name="connsiteY17" fmla="*/ 2101302 h 4710198"/>
              <a:gd name="connsiteX18" fmla="*/ 5866448 w 8117205"/>
              <a:gd name="connsiteY18" fmla="*/ 2629939 h 4710198"/>
              <a:gd name="connsiteX19" fmla="*/ 4510088 w 8117205"/>
              <a:gd name="connsiteY19" fmla="*/ 2869969 h 4710198"/>
              <a:gd name="connsiteX20" fmla="*/ 2620328 w 8117205"/>
              <a:gd name="connsiteY20" fmla="*/ 2230842 h 4710198"/>
              <a:gd name="connsiteX21" fmla="*/ 568643 w 8117205"/>
              <a:gd name="connsiteY21" fmla="*/ 3763414 h 4710198"/>
              <a:gd name="connsiteX22" fmla="*/ 36195 w 8117205"/>
              <a:gd name="connsiteY22" fmla="*/ 4710199 h 4710198"/>
              <a:gd name="connsiteX0" fmla="*/ 36195 w 8117205"/>
              <a:gd name="connsiteY0" fmla="*/ 4710199 h 4710199"/>
              <a:gd name="connsiteX1" fmla="*/ 0 w 8117205"/>
              <a:gd name="connsiteY1" fmla="*/ 4697817 h 4710199"/>
              <a:gd name="connsiteX2" fmla="*/ 538163 w 8117205"/>
              <a:gd name="connsiteY2" fmla="*/ 3739602 h 4710199"/>
              <a:gd name="connsiteX3" fmla="*/ 1340168 w 8117205"/>
              <a:gd name="connsiteY3" fmla="*/ 2915689 h 4710199"/>
              <a:gd name="connsiteX4" fmla="*/ 2613660 w 8117205"/>
              <a:gd name="connsiteY4" fmla="*/ 2190837 h 4710199"/>
              <a:gd name="connsiteX5" fmla="*/ 2621280 w 8117205"/>
              <a:gd name="connsiteY5" fmla="*/ 2187979 h 4710199"/>
              <a:gd name="connsiteX6" fmla="*/ 2628900 w 8117205"/>
              <a:gd name="connsiteY6" fmla="*/ 2191789 h 4710199"/>
              <a:gd name="connsiteX7" fmla="*/ 4513898 w 8117205"/>
              <a:gd name="connsiteY7" fmla="*/ 2830917 h 4710199"/>
              <a:gd name="connsiteX8" fmla="*/ 5841683 w 8117205"/>
              <a:gd name="connsiteY8" fmla="*/ 2599459 h 4710199"/>
              <a:gd name="connsiteX9" fmla="*/ 6102668 w 8117205"/>
              <a:gd name="connsiteY9" fmla="*/ 1288819 h 4710199"/>
              <a:gd name="connsiteX10" fmla="*/ 6256020 w 8117205"/>
              <a:gd name="connsiteY10" fmla="*/ 204874 h 4710199"/>
              <a:gd name="connsiteX11" fmla="*/ 7391400 w 8117205"/>
              <a:gd name="connsiteY11" fmla="*/ 43901 h 4710199"/>
              <a:gd name="connsiteX12" fmla="*/ 8117205 w 8117205"/>
              <a:gd name="connsiteY12" fmla="*/ 242021 h 4710199"/>
              <a:gd name="connsiteX13" fmla="*/ 7384733 w 8117205"/>
              <a:gd name="connsiteY13" fmla="*/ 82001 h 4710199"/>
              <a:gd name="connsiteX14" fmla="*/ 6281738 w 8117205"/>
              <a:gd name="connsiteY14" fmla="*/ 233449 h 4710199"/>
              <a:gd name="connsiteX15" fmla="*/ 6139815 w 8117205"/>
              <a:gd name="connsiteY15" fmla="*/ 1279294 h 4710199"/>
              <a:gd name="connsiteX16" fmla="*/ 6187440 w 8117205"/>
              <a:gd name="connsiteY16" fmla="*/ 2101302 h 4710199"/>
              <a:gd name="connsiteX17" fmla="*/ 5866448 w 8117205"/>
              <a:gd name="connsiteY17" fmla="*/ 2629939 h 4710199"/>
              <a:gd name="connsiteX18" fmla="*/ 4510088 w 8117205"/>
              <a:gd name="connsiteY18" fmla="*/ 2869969 h 4710199"/>
              <a:gd name="connsiteX19" fmla="*/ 2620328 w 8117205"/>
              <a:gd name="connsiteY19" fmla="*/ 2230842 h 4710199"/>
              <a:gd name="connsiteX20" fmla="*/ 568643 w 8117205"/>
              <a:gd name="connsiteY20" fmla="*/ 3763414 h 4710199"/>
              <a:gd name="connsiteX21" fmla="*/ 36195 w 8117205"/>
              <a:gd name="connsiteY21" fmla="*/ 4710199 h 4710199"/>
              <a:gd name="connsiteX0" fmla="*/ 36195 w 7528033"/>
              <a:gd name="connsiteY0" fmla="*/ 4673434 h 4673434"/>
              <a:gd name="connsiteX1" fmla="*/ 0 w 7528033"/>
              <a:gd name="connsiteY1" fmla="*/ 4661052 h 4673434"/>
              <a:gd name="connsiteX2" fmla="*/ 538163 w 7528033"/>
              <a:gd name="connsiteY2" fmla="*/ 3702837 h 4673434"/>
              <a:gd name="connsiteX3" fmla="*/ 1340168 w 7528033"/>
              <a:gd name="connsiteY3" fmla="*/ 2878924 h 4673434"/>
              <a:gd name="connsiteX4" fmla="*/ 2613660 w 7528033"/>
              <a:gd name="connsiteY4" fmla="*/ 2154072 h 4673434"/>
              <a:gd name="connsiteX5" fmla="*/ 2621280 w 7528033"/>
              <a:gd name="connsiteY5" fmla="*/ 2151214 h 4673434"/>
              <a:gd name="connsiteX6" fmla="*/ 2628900 w 7528033"/>
              <a:gd name="connsiteY6" fmla="*/ 2155024 h 4673434"/>
              <a:gd name="connsiteX7" fmla="*/ 4513898 w 7528033"/>
              <a:gd name="connsiteY7" fmla="*/ 2794152 h 4673434"/>
              <a:gd name="connsiteX8" fmla="*/ 5841683 w 7528033"/>
              <a:gd name="connsiteY8" fmla="*/ 2562694 h 4673434"/>
              <a:gd name="connsiteX9" fmla="*/ 6102668 w 7528033"/>
              <a:gd name="connsiteY9" fmla="*/ 1252054 h 4673434"/>
              <a:gd name="connsiteX10" fmla="*/ 6256020 w 7528033"/>
              <a:gd name="connsiteY10" fmla="*/ 168109 h 4673434"/>
              <a:gd name="connsiteX11" fmla="*/ 7391400 w 7528033"/>
              <a:gd name="connsiteY11" fmla="*/ 7136 h 4673434"/>
              <a:gd name="connsiteX12" fmla="*/ 7384733 w 7528033"/>
              <a:gd name="connsiteY12" fmla="*/ 45236 h 4673434"/>
              <a:gd name="connsiteX13" fmla="*/ 6281738 w 7528033"/>
              <a:gd name="connsiteY13" fmla="*/ 196684 h 4673434"/>
              <a:gd name="connsiteX14" fmla="*/ 6139815 w 7528033"/>
              <a:gd name="connsiteY14" fmla="*/ 1242529 h 4673434"/>
              <a:gd name="connsiteX15" fmla="*/ 6187440 w 7528033"/>
              <a:gd name="connsiteY15" fmla="*/ 2064537 h 4673434"/>
              <a:gd name="connsiteX16" fmla="*/ 5866448 w 7528033"/>
              <a:gd name="connsiteY16" fmla="*/ 2593174 h 4673434"/>
              <a:gd name="connsiteX17" fmla="*/ 4510088 w 7528033"/>
              <a:gd name="connsiteY17" fmla="*/ 2833204 h 4673434"/>
              <a:gd name="connsiteX18" fmla="*/ 2620328 w 7528033"/>
              <a:gd name="connsiteY18" fmla="*/ 2194077 h 4673434"/>
              <a:gd name="connsiteX19" fmla="*/ 568643 w 7528033"/>
              <a:gd name="connsiteY19" fmla="*/ 3726649 h 4673434"/>
              <a:gd name="connsiteX20" fmla="*/ 36195 w 7528033"/>
              <a:gd name="connsiteY20" fmla="*/ 4673434 h 467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28033" h="4673434">
                <a:moveTo>
                  <a:pt x="36195" y="4673434"/>
                </a:moveTo>
                <a:lnTo>
                  <a:pt x="0" y="4661052"/>
                </a:lnTo>
                <a:cubicBezTo>
                  <a:pt x="953" y="4656289"/>
                  <a:pt x="145733" y="4224807"/>
                  <a:pt x="538163" y="3702837"/>
                </a:cubicBezTo>
                <a:cubicBezTo>
                  <a:pt x="768668" y="3396132"/>
                  <a:pt x="1038225" y="3118954"/>
                  <a:pt x="1340168" y="2878924"/>
                </a:cubicBezTo>
                <a:cubicBezTo>
                  <a:pt x="1717358" y="2577934"/>
                  <a:pt x="2145983" y="2334094"/>
                  <a:pt x="2613660" y="2154072"/>
                </a:cubicBezTo>
                <a:lnTo>
                  <a:pt x="2621280" y="2151214"/>
                </a:lnTo>
                <a:lnTo>
                  <a:pt x="2628900" y="2155024"/>
                </a:lnTo>
                <a:cubicBezTo>
                  <a:pt x="3289935" y="2497924"/>
                  <a:pt x="3941445" y="2718904"/>
                  <a:pt x="4513898" y="2794152"/>
                </a:cubicBezTo>
                <a:cubicBezTo>
                  <a:pt x="5095875" y="2871304"/>
                  <a:pt x="5554980" y="2790341"/>
                  <a:pt x="5841683" y="2562694"/>
                </a:cubicBezTo>
                <a:cubicBezTo>
                  <a:pt x="6168390" y="2302662"/>
                  <a:pt x="6257925" y="1849271"/>
                  <a:pt x="6102668" y="1252054"/>
                </a:cubicBezTo>
                <a:cubicBezTo>
                  <a:pt x="5969318" y="741514"/>
                  <a:pt x="6020753" y="376706"/>
                  <a:pt x="6256020" y="168109"/>
                </a:cubicBezTo>
                <a:cubicBezTo>
                  <a:pt x="6480810" y="-31916"/>
                  <a:pt x="7203281" y="27615"/>
                  <a:pt x="7391400" y="7136"/>
                </a:cubicBezTo>
                <a:cubicBezTo>
                  <a:pt x="7579519" y="-13343"/>
                  <a:pt x="7569677" y="13645"/>
                  <a:pt x="7384733" y="45236"/>
                </a:cubicBezTo>
                <a:cubicBezTo>
                  <a:pt x="7199789" y="76827"/>
                  <a:pt x="6550343" y="-41441"/>
                  <a:pt x="6281738" y="196684"/>
                </a:cubicBezTo>
                <a:cubicBezTo>
                  <a:pt x="6058853" y="394804"/>
                  <a:pt x="6011228" y="747229"/>
                  <a:pt x="6139815" y="1242529"/>
                </a:cubicBezTo>
                <a:cubicBezTo>
                  <a:pt x="6221730" y="1557806"/>
                  <a:pt x="6237923" y="1834031"/>
                  <a:pt x="6187440" y="2064537"/>
                </a:cubicBezTo>
                <a:cubicBezTo>
                  <a:pt x="6138863" y="2283612"/>
                  <a:pt x="6031230" y="2460777"/>
                  <a:pt x="5866448" y="2593174"/>
                </a:cubicBezTo>
                <a:cubicBezTo>
                  <a:pt x="5572125" y="2828441"/>
                  <a:pt x="5102543" y="2911309"/>
                  <a:pt x="4510088" y="2833204"/>
                </a:cubicBezTo>
                <a:cubicBezTo>
                  <a:pt x="3935730" y="2757004"/>
                  <a:pt x="3282315" y="2536024"/>
                  <a:pt x="2620328" y="2194077"/>
                </a:cubicBezTo>
                <a:cubicBezTo>
                  <a:pt x="1574483" y="2598889"/>
                  <a:pt x="927735" y="3251352"/>
                  <a:pt x="568643" y="3726649"/>
                </a:cubicBezTo>
                <a:cubicBezTo>
                  <a:pt x="180023" y="4242904"/>
                  <a:pt x="37148" y="4668672"/>
                  <a:pt x="36195" y="4673434"/>
                </a:cubicBezTo>
                <a:close/>
              </a:path>
            </a:pathLst>
          </a:custGeom>
          <a:gradFill>
            <a:gsLst>
              <a:gs pos="92000">
                <a:schemeClr val="accent2">
                  <a:alpha val="0"/>
                </a:schemeClr>
              </a:gs>
              <a:gs pos="32000">
                <a:srgbClr val="12ABDB">
                  <a:alpha val="17000"/>
                </a:srgbClr>
              </a:gs>
              <a:gs pos="17000">
                <a:schemeClr val="accent2">
                  <a:alpha val="0"/>
                </a:schemeClr>
              </a:gs>
              <a:gs pos="49000">
                <a:srgbClr val="12ABDB"/>
              </a:gs>
              <a:gs pos="70000">
                <a:schemeClr val="accent2"/>
              </a:gs>
            </a:gsLst>
            <a:lin ang="16200000" scaled="0"/>
          </a:gradFill>
          <a:ln w="9525" cap="flat">
            <a:noFill/>
            <a:prstDash val="solid"/>
            <a:miter/>
          </a:ln>
        </p:spPr>
        <p:txBody>
          <a:bodyPr rtlCol="0" anchor="ctr"/>
          <a:lstStyle/>
          <a:p>
            <a:endParaRPr lang="de-DE"/>
          </a:p>
        </p:txBody>
      </p:sp>
      <p:sp>
        <p:nvSpPr>
          <p:cNvPr id="11" name="Title 10">
            <a:extLst>
              <a:ext uri="{FF2B5EF4-FFF2-40B4-BE49-F238E27FC236}">
                <a16:creationId xmlns:a16="http://schemas.microsoft.com/office/drawing/2014/main" id="{33940544-1F8D-47E0-8BF8-BEED038F26D9}"/>
              </a:ext>
            </a:extLst>
          </p:cNvPr>
          <p:cNvSpPr>
            <a:spLocks noGrp="1"/>
          </p:cNvSpPr>
          <p:nvPr>
            <p:ph type="ctrTitle"/>
          </p:nvPr>
        </p:nvSpPr>
        <p:spPr>
          <a:xfrm>
            <a:off x="404813" y="3678123"/>
            <a:ext cx="11386134" cy="830997"/>
          </a:xfrm>
        </p:spPr>
        <p:txBody>
          <a:bodyPr/>
          <a:lstStyle/>
          <a:p>
            <a:pPr algn="ctr">
              <a:defRPr/>
            </a:pPr>
            <a:r>
              <a:rPr lang="en-US" altLang="en-US" sz="6000" dirty="0"/>
              <a:t>PPM SVC Guideline</a:t>
            </a:r>
            <a:endParaRPr lang="en-US" sz="6000" kern="0" dirty="0">
              <a:ea typeface="Arial" charset="0"/>
              <a:cs typeface="Arial" charset="0"/>
            </a:endParaRPr>
          </a:p>
        </p:txBody>
      </p:sp>
      <p:pic>
        <p:nvPicPr>
          <p:cNvPr id="10" name="Image 9">
            <a:extLst>
              <a:ext uri="{FF2B5EF4-FFF2-40B4-BE49-F238E27FC236}">
                <a16:creationId xmlns:a16="http://schemas.microsoft.com/office/drawing/2014/main" id="{2DD789CD-C121-4CEA-B184-171C30324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000" y="187155"/>
            <a:ext cx="5220000" cy="1285708"/>
          </a:xfrm>
          <a:prstGeom prst="rect">
            <a:avLst/>
          </a:prstGeom>
        </p:spPr>
      </p:pic>
    </p:spTree>
    <p:extLst>
      <p:ext uri="{BB962C8B-B14F-4D97-AF65-F5344CB8AC3E}">
        <p14:creationId xmlns:p14="http://schemas.microsoft.com/office/powerpoint/2010/main" val="147755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Developing Options and Evaluation</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Performance Baseline here&gt;</a:t>
            </a:r>
          </a:p>
        </p:txBody>
      </p:sp>
    </p:spTree>
    <p:extLst>
      <p:ext uri="{BB962C8B-B14F-4D97-AF65-F5344CB8AC3E}">
        <p14:creationId xmlns:p14="http://schemas.microsoft.com/office/powerpoint/2010/main" val="17687897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Assumptions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10431712" cy="318100"/>
          </a:xfrm>
          <a:prstGeom prst="rect">
            <a:avLst/>
          </a:prstGeom>
        </p:spPr>
        <p:txBody>
          <a:bodyPr wrap="square">
            <a:spAutoFit/>
          </a:bodyPr>
          <a:lstStyle/>
          <a:p>
            <a:r>
              <a:rPr lang="en-US" sz="1467" dirty="0">
                <a:latin typeface="Arial" panose="020B0604020202020204" pitchFamily="34" charset="0"/>
                <a:cs typeface="Arial" panose="020B0604020202020204" pitchFamily="34" charset="0"/>
              </a:rPr>
              <a:t>&lt;Paste the Defining of Assumptions, Correlation among them &amp; Calculation details of Link Performance Measures here&gt;</a:t>
            </a:r>
          </a:p>
        </p:txBody>
      </p:sp>
    </p:spTree>
    <p:extLst>
      <p:ext uri="{BB962C8B-B14F-4D97-AF65-F5344CB8AC3E}">
        <p14:creationId xmlns:p14="http://schemas.microsoft.com/office/powerpoint/2010/main" val="38851370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Simulating</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Simulating Model &amp; Results here&gt;</a:t>
            </a:r>
          </a:p>
        </p:txBody>
      </p:sp>
    </p:spTree>
    <p:extLst>
      <p:ext uri="{BB962C8B-B14F-4D97-AF65-F5344CB8AC3E}">
        <p14:creationId xmlns:p14="http://schemas.microsoft.com/office/powerpoint/2010/main" val="24768787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Certainty Charts and What If analysis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Certainty Charts &amp; What If Analysis here&gt;</a:t>
            </a:r>
          </a:p>
        </p:txBody>
      </p:sp>
    </p:spTree>
    <p:extLst>
      <p:ext uri="{BB962C8B-B14F-4D97-AF65-F5344CB8AC3E}">
        <p14:creationId xmlns:p14="http://schemas.microsoft.com/office/powerpoint/2010/main" val="24641641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Improvement</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Improvement here&gt;</a:t>
            </a:r>
          </a:p>
        </p:txBody>
      </p:sp>
    </p:spTree>
    <p:extLst>
      <p:ext uri="{BB962C8B-B14F-4D97-AF65-F5344CB8AC3E}">
        <p14:creationId xmlns:p14="http://schemas.microsoft.com/office/powerpoint/2010/main" val="42182691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Defect Prevention and Problem Prevention</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9495608" cy="318100"/>
          </a:xfrm>
          <a:prstGeom prst="rect">
            <a:avLst/>
          </a:prstGeom>
        </p:spPr>
        <p:txBody>
          <a:bodyPr wrap="square">
            <a:spAutoFit/>
          </a:bodyPr>
          <a:lstStyle/>
          <a:p>
            <a:r>
              <a:rPr lang="en-US" sz="1467" dirty="0">
                <a:latin typeface="Arial" panose="020B0604020202020204" pitchFamily="34" charset="0"/>
                <a:cs typeface="Arial" panose="020B0604020202020204" pitchFamily="34" charset="0"/>
              </a:rPr>
              <a:t>&lt;Paste the Defect Prevention &amp; Problem Prevention (Fish Bone &amp; Pareto Chart) here&gt;</a:t>
            </a:r>
          </a:p>
        </p:txBody>
      </p:sp>
    </p:spTree>
    <p:extLst>
      <p:ext uri="{BB962C8B-B14F-4D97-AF65-F5344CB8AC3E}">
        <p14:creationId xmlns:p14="http://schemas.microsoft.com/office/powerpoint/2010/main" val="11441571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Recalibration</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Recalibration here&gt;</a:t>
            </a:r>
          </a:p>
        </p:txBody>
      </p:sp>
    </p:spTree>
    <p:extLst>
      <p:ext uri="{BB962C8B-B14F-4D97-AF65-F5344CB8AC3E}">
        <p14:creationId xmlns:p14="http://schemas.microsoft.com/office/powerpoint/2010/main" val="258330835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Simulation Results and Hypothesis Testing</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Simulation results &amp; Hypothesis Testing here&gt;</a:t>
            </a:r>
          </a:p>
        </p:txBody>
      </p:sp>
    </p:spTree>
    <p:extLst>
      <p:ext uri="{BB962C8B-B14F-4D97-AF65-F5344CB8AC3E}">
        <p14:creationId xmlns:p14="http://schemas.microsoft.com/office/powerpoint/2010/main" val="305912335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Sub Process Tracking</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10647736" cy="318100"/>
          </a:xfrm>
          <a:prstGeom prst="rect">
            <a:avLst/>
          </a:prstGeom>
        </p:spPr>
        <p:txBody>
          <a:bodyPr wrap="square">
            <a:spAutoFit/>
          </a:bodyPr>
          <a:lstStyle/>
          <a:p>
            <a:r>
              <a:rPr lang="en-US" sz="1467" dirty="0">
                <a:latin typeface="Arial" panose="020B0604020202020204" pitchFamily="34" charset="0"/>
                <a:cs typeface="Arial" panose="020B0604020202020204" pitchFamily="34" charset="0"/>
              </a:rPr>
              <a:t>&lt;Paste the Sub Process Tracking &gt;</a:t>
            </a:r>
          </a:p>
        </p:txBody>
      </p:sp>
    </p:spTree>
    <p:extLst>
      <p:ext uri="{BB962C8B-B14F-4D97-AF65-F5344CB8AC3E}">
        <p14:creationId xmlns:p14="http://schemas.microsoft.com/office/powerpoint/2010/main" val="9812792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E548E1-AA41-42E6-953D-6A714E745465}"/>
              </a:ext>
            </a:extLst>
          </p:cNvPr>
          <p:cNvSpPr>
            <a:spLocks noGrp="1"/>
          </p:cNvSpPr>
          <p:nvPr>
            <p:ph type="body" sz="quarter" idx="10"/>
          </p:nvPr>
        </p:nvSpPr>
        <p:spPr/>
        <p:txBody>
          <a:bodyPr/>
          <a:lstStyle/>
          <a:p>
            <a:r>
              <a:rPr lang="en-US" sz="2000" dirty="0">
                <a:latin typeface="Arial" panose="020B0604020202020204" pitchFamily="34" charset="0"/>
                <a:cs typeface="Arial" panose="020B0604020202020204" pitchFamily="34" charset="0"/>
              </a:rPr>
              <a:t> &lt;</a:t>
            </a:r>
            <a:r>
              <a:rPr lang="en-US" dirty="0"/>
              <a:t>Paste sub process a</a:t>
            </a:r>
            <a:r>
              <a:rPr lang="en-US" sz="2000" dirty="0">
                <a:latin typeface="Arial" panose="020B0604020202020204" pitchFamily="34" charset="0"/>
                <a:cs typeface="Arial" panose="020B0604020202020204" pitchFamily="34" charset="0"/>
              </a:rPr>
              <a:t>nalysis (Control Chart details, X Chart, MR Chart &amp; Process Capability) here&gt;</a:t>
            </a:r>
            <a:endParaRPr lang="en-IN" dirty="0"/>
          </a:p>
        </p:txBody>
      </p:sp>
      <p:sp>
        <p:nvSpPr>
          <p:cNvPr id="4" name="Title 3">
            <a:extLst>
              <a:ext uri="{FF2B5EF4-FFF2-40B4-BE49-F238E27FC236}">
                <a16:creationId xmlns:a16="http://schemas.microsoft.com/office/drawing/2014/main" id="{4D529A6E-2A8A-4D6E-8FA6-738872CF31EF}"/>
              </a:ext>
            </a:extLst>
          </p:cNvPr>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 Sub </a:t>
            </a:r>
            <a:r>
              <a:rPr lang="en-US" sz="2670" b="1" dirty="0"/>
              <a:t>Process</a:t>
            </a:r>
            <a:r>
              <a:rPr lang="en-US" sz="3200" b="1" dirty="0"/>
              <a:t> </a:t>
            </a:r>
            <a:r>
              <a:rPr lang="en-US" sz="3200" b="1" dirty="0">
                <a:latin typeface="Arial" panose="020B0604020202020204" pitchFamily="34" charset="0"/>
                <a:cs typeface="Arial" panose="020B0604020202020204" pitchFamily="34" charset="0"/>
              </a:rPr>
              <a:t>Analysis</a:t>
            </a:r>
            <a:endParaRPr lang="en-IN" b="1" dirty="0"/>
          </a:p>
        </p:txBody>
      </p:sp>
    </p:spTree>
    <p:extLst>
      <p:ext uri="{BB962C8B-B14F-4D97-AF65-F5344CB8AC3E}">
        <p14:creationId xmlns:p14="http://schemas.microsoft.com/office/powerpoint/2010/main" val="225426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AGENDA</a:t>
            </a:r>
          </a:p>
        </p:txBody>
      </p:sp>
      <p:sp>
        <p:nvSpPr>
          <p:cNvPr id="5" name="Rectangle 4">
            <a:extLst>
              <a:ext uri="{FF2B5EF4-FFF2-40B4-BE49-F238E27FC236}">
                <a16:creationId xmlns:a16="http://schemas.microsoft.com/office/drawing/2014/main" id="{BBDAE2A7-1F11-4672-8363-AA051455C4BA}"/>
              </a:ext>
            </a:extLst>
          </p:cNvPr>
          <p:cNvSpPr/>
          <p:nvPr/>
        </p:nvSpPr>
        <p:spPr>
          <a:xfrm>
            <a:off x="623392" y="980728"/>
            <a:ext cx="5904656" cy="4792081"/>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PPM Lifecycle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Setting Objective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Life cycle selection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Define PPM</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Lifecycle scope</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Performance Baseline</a:t>
            </a:r>
          </a:p>
          <a:p>
            <a:pPr marL="285750" indent="-285750">
              <a:lnSpc>
                <a:spcPct val="150000"/>
              </a:lnSpc>
              <a:buFont typeface="Courier New" panose="02070309020205020404" pitchFamily="49" charset="0"/>
              <a:buChar char="o"/>
            </a:pPr>
            <a:r>
              <a:rPr lang="en-US" sz="1467" dirty="0" err="1">
                <a:latin typeface="Arial" panose="020B0604020202020204" pitchFamily="34" charset="0"/>
                <a:cs typeface="Arial" panose="020B0604020202020204" pitchFamily="34" charset="0"/>
              </a:rPr>
              <a:t>Distribution,correlation</a:t>
            </a:r>
            <a:r>
              <a:rPr lang="en-US" sz="1467" dirty="0">
                <a:latin typeface="Arial" panose="020B0604020202020204" pitchFamily="34" charset="0"/>
                <a:cs typeface="Arial" panose="020B0604020202020204" pitchFamily="34" charset="0"/>
              </a:rPr>
              <a:t> and regression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Developing Options and Evaluation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Assumption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stimulation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Improvement</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Recalibration</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Sub Process Tracking</a:t>
            </a:r>
          </a:p>
          <a:p>
            <a:pPr marL="285750" indent="-285750">
              <a:lnSpc>
                <a:spcPct val="150000"/>
              </a:lnSpc>
              <a:buFont typeface="Courier New" panose="02070309020205020404" pitchFamily="49" charset="0"/>
              <a:buChar char="o"/>
            </a:pPr>
            <a:r>
              <a:rPr lang="en-US" sz="1467" dirty="0">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339713862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Results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Results here&gt;</a:t>
            </a:r>
          </a:p>
        </p:txBody>
      </p:sp>
    </p:spTree>
    <p:extLst>
      <p:ext uri="{BB962C8B-B14F-4D97-AF65-F5344CB8AC3E}">
        <p14:creationId xmlns:p14="http://schemas.microsoft.com/office/powerpoint/2010/main" val="9304967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1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AU" sz="2667" dirty="0">
                <a:solidFill>
                  <a:schemeClr val="accent1"/>
                </a:solidFill>
                <a:latin typeface="Arial" panose="020B0604020202020204" pitchFamily="34" charset="0"/>
                <a:cs typeface="Arial" panose="020B0604020202020204" pitchFamily="34" charset="0"/>
              </a:rPr>
              <a:t>PPM Lifecycle</a:t>
            </a:r>
          </a:p>
        </p:txBody>
      </p:sp>
      <p:sp>
        <p:nvSpPr>
          <p:cNvPr id="7" name="Text Placeholder 5">
            <a:extLst>
              <a:ext uri="{FF2B5EF4-FFF2-40B4-BE49-F238E27FC236}">
                <a16:creationId xmlns:a16="http://schemas.microsoft.com/office/drawing/2014/main" id="{2FB863A2-16E4-46EA-B813-007BDB03077C}"/>
              </a:ext>
            </a:extLst>
          </p:cNvPr>
          <p:cNvSpPr txBox="1">
            <a:spLocks/>
          </p:cNvSpPr>
          <p:nvPr/>
        </p:nvSpPr>
        <p:spPr>
          <a:xfrm>
            <a:off x="0" y="966105"/>
            <a:ext cx="9851003" cy="1100192"/>
          </a:xfrm>
          <a:prstGeom prst="rect">
            <a:avLst/>
          </a:prstGeom>
        </p:spPr>
        <p:txBody>
          <a:bodyPr/>
          <a:lstStyle>
            <a:lvl1pPr marL="486013" indent="-486013" algn="l" defTabSz="648019" rtl="0" eaLnBrk="1" latinLnBrk="0" hangingPunct="1">
              <a:spcBef>
                <a:spcPct val="20000"/>
              </a:spcBef>
              <a:buFont typeface="Arial"/>
              <a:buChar char="•"/>
              <a:defRPr sz="4601" kern="1200">
                <a:solidFill>
                  <a:schemeClr val="tx1"/>
                </a:solidFill>
                <a:latin typeface="+mn-lt"/>
                <a:ea typeface="+mn-ea"/>
                <a:cs typeface="+mn-cs"/>
              </a:defRPr>
            </a:lvl1pPr>
            <a:lvl2pPr marL="1053030" indent="-405012" algn="l" defTabSz="648019" rtl="0" eaLnBrk="1" latinLnBrk="0" hangingPunct="1">
              <a:spcBef>
                <a:spcPct val="20000"/>
              </a:spcBef>
              <a:buFont typeface="Arial"/>
              <a:buChar char="–"/>
              <a:defRPr sz="4001" kern="1200">
                <a:solidFill>
                  <a:schemeClr val="tx1"/>
                </a:solidFill>
                <a:latin typeface="+mn-lt"/>
                <a:ea typeface="+mn-ea"/>
                <a:cs typeface="+mn-cs"/>
              </a:defRPr>
            </a:lvl2pPr>
            <a:lvl3pPr marL="1620047" indent="-324010" algn="l" defTabSz="648019" rtl="0" eaLnBrk="1" latinLnBrk="0" hangingPunct="1">
              <a:spcBef>
                <a:spcPct val="20000"/>
              </a:spcBef>
              <a:buFont typeface="Arial"/>
              <a:buChar char="•"/>
              <a:defRPr sz="3401" kern="1200">
                <a:solidFill>
                  <a:schemeClr val="tx1"/>
                </a:solidFill>
                <a:latin typeface="+mn-lt"/>
                <a:ea typeface="+mn-ea"/>
                <a:cs typeface="+mn-cs"/>
              </a:defRPr>
            </a:lvl3pPr>
            <a:lvl4pPr marL="2268065" indent="-324010" algn="l" defTabSz="648019" rtl="0" eaLnBrk="1" latinLnBrk="0" hangingPunct="1">
              <a:spcBef>
                <a:spcPct val="20000"/>
              </a:spcBef>
              <a:buFont typeface="Arial"/>
              <a:buChar char="–"/>
              <a:defRPr sz="2801" kern="1200">
                <a:solidFill>
                  <a:schemeClr val="tx1"/>
                </a:solidFill>
                <a:latin typeface="+mn-lt"/>
                <a:ea typeface="+mn-ea"/>
                <a:cs typeface="+mn-cs"/>
              </a:defRPr>
            </a:lvl4pPr>
            <a:lvl5pPr marL="2916083" indent="-324010" algn="l" defTabSz="648019" rtl="0" eaLnBrk="1" latinLnBrk="0" hangingPunct="1">
              <a:spcBef>
                <a:spcPct val="20000"/>
              </a:spcBef>
              <a:buFont typeface="Arial"/>
              <a:buChar char="»"/>
              <a:defRPr sz="2801" kern="1200">
                <a:solidFill>
                  <a:schemeClr val="tx1"/>
                </a:solidFill>
                <a:latin typeface="+mn-lt"/>
                <a:ea typeface="+mn-ea"/>
                <a:cs typeface="+mn-cs"/>
              </a:defRPr>
            </a:lvl5pPr>
            <a:lvl6pPr marL="3564102" indent="-324010" algn="l" defTabSz="648019" rtl="0" eaLnBrk="1" latinLnBrk="0" hangingPunct="1">
              <a:spcBef>
                <a:spcPct val="20000"/>
              </a:spcBef>
              <a:buFont typeface="Arial"/>
              <a:buChar char="•"/>
              <a:defRPr sz="2801" kern="1200">
                <a:solidFill>
                  <a:schemeClr val="tx1"/>
                </a:solidFill>
                <a:latin typeface="+mn-lt"/>
                <a:ea typeface="+mn-ea"/>
                <a:cs typeface="+mn-cs"/>
              </a:defRPr>
            </a:lvl6pPr>
            <a:lvl7pPr marL="4212121" indent="-324010" algn="l" defTabSz="648019" rtl="0" eaLnBrk="1" latinLnBrk="0" hangingPunct="1">
              <a:spcBef>
                <a:spcPct val="20000"/>
              </a:spcBef>
              <a:buFont typeface="Arial"/>
              <a:buChar char="•"/>
              <a:defRPr sz="2801" kern="1200">
                <a:solidFill>
                  <a:schemeClr val="tx1"/>
                </a:solidFill>
                <a:latin typeface="+mn-lt"/>
                <a:ea typeface="+mn-ea"/>
                <a:cs typeface="+mn-cs"/>
              </a:defRPr>
            </a:lvl7pPr>
            <a:lvl8pPr marL="4860140" indent="-324010" algn="l" defTabSz="648019" rtl="0" eaLnBrk="1" latinLnBrk="0" hangingPunct="1">
              <a:spcBef>
                <a:spcPct val="20000"/>
              </a:spcBef>
              <a:buFont typeface="Arial"/>
              <a:buChar char="•"/>
              <a:defRPr sz="2801" kern="1200">
                <a:solidFill>
                  <a:schemeClr val="tx1"/>
                </a:solidFill>
                <a:latin typeface="+mn-lt"/>
                <a:ea typeface="+mn-ea"/>
                <a:cs typeface="+mn-cs"/>
              </a:defRPr>
            </a:lvl8pPr>
            <a:lvl9pPr marL="5508158" indent="-324010" algn="l" defTabSz="648019" rtl="0" eaLnBrk="1" latinLnBrk="0" hangingPunct="1">
              <a:spcBef>
                <a:spcPct val="20000"/>
              </a:spcBef>
              <a:buFont typeface="Arial"/>
              <a:buChar char="•"/>
              <a:defRPr sz="2801" kern="1200">
                <a:solidFill>
                  <a:schemeClr val="tx1"/>
                </a:solidFill>
                <a:latin typeface="+mn-lt"/>
                <a:ea typeface="+mn-ea"/>
                <a:cs typeface="+mn-cs"/>
              </a:defRPr>
            </a:lvl9pPr>
          </a:lstStyle>
          <a:p>
            <a:pPr marL="0" indent="0">
              <a:buNone/>
            </a:pPr>
            <a:endParaRPr lang="en-US" sz="1467" dirty="0">
              <a:solidFill>
                <a:schemeClr val="accent4"/>
              </a:solidFill>
              <a:latin typeface="Arial" panose="020B0604020202020204" pitchFamily="34" charset="0"/>
              <a:cs typeface="Arial" panose="020B0604020202020204" pitchFamily="34" charset="0"/>
            </a:endParaRPr>
          </a:p>
          <a:p>
            <a:pPr marL="380990" indent="-380990">
              <a:buClr>
                <a:schemeClr val="accent4"/>
              </a:buClr>
            </a:pPr>
            <a:r>
              <a:rPr lang="en-US" sz="1467" dirty="0">
                <a:latin typeface="Arial" panose="020B0604020202020204" pitchFamily="34" charset="0"/>
                <a:cs typeface="Arial" panose="020B0604020202020204" pitchFamily="34" charset="0"/>
              </a:rPr>
              <a:t>&lt;Paste the PPM Lifecycle here&gt;</a:t>
            </a:r>
          </a:p>
        </p:txBody>
      </p:sp>
    </p:spTree>
    <p:extLst>
      <p:ext uri="{BB962C8B-B14F-4D97-AF65-F5344CB8AC3E}">
        <p14:creationId xmlns:p14="http://schemas.microsoft.com/office/powerpoint/2010/main" val="41814073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Setting Objectives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Objectives &amp; Program Thresholds here&gt;</a:t>
            </a:r>
          </a:p>
        </p:txBody>
      </p:sp>
    </p:spTree>
    <p:extLst>
      <p:ext uri="{BB962C8B-B14F-4D97-AF65-F5344CB8AC3E}">
        <p14:creationId xmlns:p14="http://schemas.microsoft.com/office/powerpoint/2010/main" val="404833484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Life Cycle Selection – Standard Options</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Lifecycle Selection options here&gt;</a:t>
            </a:r>
          </a:p>
        </p:txBody>
      </p:sp>
      <p:graphicFrame>
        <p:nvGraphicFramePr>
          <p:cNvPr id="4" name="Table 3">
            <a:extLst>
              <a:ext uri="{FF2B5EF4-FFF2-40B4-BE49-F238E27FC236}">
                <a16:creationId xmlns:a16="http://schemas.microsoft.com/office/drawing/2014/main" id="{E74B8ED3-5AC3-446C-9272-8736CC993FAE}"/>
              </a:ext>
            </a:extLst>
          </p:cNvPr>
          <p:cNvGraphicFramePr>
            <a:graphicFrameLocks noGrp="1"/>
          </p:cNvGraphicFramePr>
          <p:nvPr>
            <p:extLst>
              <p:ext uri="{D42A27DB-BD31-4B8C-83A1-F6EECF244321}">
                <p14:modId xmlns:p14="http://schemas.microsoft.com/office/powerpoint/2010/main" val="2685949123"/>
              </p:ext>
            </p:extLst>
          </p:nvPr>
        </p:nvGraphicFramePr>
        <p:xfrm>
          <a:off x="477350" y="2266403"/>
          <a:ext cx="11180077" cy="4162533"/>
        </p:xfrm>
        <a:graphic>
          <a:graphicData uri="http://schemas.openxmlformats.org/drawingml/2006/table">
            <a:tbl>
              <a:tblPr firstRow="1" bandRow="1">
                <a:tableStyleId>{21E4AEA4-8DFA-4A89-87EB-49C32662AFE0}</a:tableStyleId>
              </a:tblPr>
              <a:tblGrid>
                <a:gridCol w="1759341">
                  <a:extLst>
                    <a:ext uri="{9D8B030D-6E8A-4147-A177-3AD203B41FA5}">
                      <a16:colId xmlns:a16="http://schemas.microsoft.com/office/drawing/2014/main" val="671167486"/>
                    </a:ext>
                  </a:extLst>
                </a:gridCol>
                <a:gridCol w="5380000">
                  <a:extLst>
                    <a:ext uri="{9D8B030D-6E8A-4147-A177-3AD203B41FA5}">
                      <a16:colId xmlns:a16="http://schemas.microsoft.com/office/drawing/2014/main" val="1445093489"/>
                    </a:ext>
                  </a:extLst>
                </a:gridCol>
                <a:gridCol w="4040736">
                  <a:extLst>
                    <a:ext uri="{9D8B030D-6E8A-4147-A177-3AD203B41FA5}">
                      <a16:colId xmlns:a16="http://schemas.microsoft.com/office/drawing/2014/main" val="2861753495"/>
                    </a:ext>
                  </a:extLst>
                </a:gridCol>
              </a:tblGrid>
              <a:tr h="359029">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500" u="none" strike="noStrike" cap="none" normalizeH="0" baseline="0" dirty="0">
                          <a:ln>
                            <a:noFill/>
                          </a:ln>
                          <a:effectLst/>
                          <a:latin typeface="Ubuntu"/>
                        </a:rPr>
                        <a:t>SCENARIO</a:t>
                      </a:r>
                      <a:endParaRPr kumimoji="0" lang="en-US" sz="1500" b="1" i="0" u="none" strike="noStrike" cap="none" normalizeH="0" baseline="0" dirty="0">
                        <a:ln>
                          <a:noFill/>
                        </a:ln>
                        <a:solidFill>
                          <a:srgbClr val="000000"/>
                        </a:solidFill>
                        <a:effectLst/>
                        <a:latin typeface="Ubuntu"/>
                        <a:cs typeface="Arial" charset="0"/>
                      </a:endParaRPr>
                    </a:p>
                  </a:txBody>
                  <a:tcPr marL="92145" marR="92145" marT="45665" marB="45665" anchor="ctr" horzOverflow="overflow"/>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500" u="none" strike="noStrike" cap="none" normalizeH="0" baseline="0" dirty="0">
                          <a:ln>
                            <a:noFill/>
                          </a:ln>
                          <a:effectLst/>
                          <a:latin typeface="Ubuntu"/>
                        </a:rPr>
                        <a:t>STANDARD LIFE CYCLE OPTIONS</a:t>
                      </a:r>
                      <a:endParaRPr kumimoji="0" lang="en-US" sz="1500" b="1" i="0" u="none" strike="noStrike" cap="none" normalizeH="0" baseline="0" dirty="0">
                        <a:ln>
                          <a:noFill/>
                        </a:ln>
                        <a:solidFill>
                          <a:srgbClr val="000000"/>
                        </a:solidFill>
                        <a:effectLst/>
                        <a:latin typeface="Ubuntu"/>
                        <a:cs typeface="Arial" charset="0"/>
                      </a:endParaRPr>
                    </a:p>
                  </a:txBody>
                  <a:tcPr marL="92785" marR="92785" marT="45665" marB="45665" anchor="ctr" horzOverflow="overflow"/>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500" u="none" strike="noStrike" cap="none" normalizeH="0" baseline="0" dirty="0">
                          <a:ln>
                            <a:noFill/>
                          </a:ln>
                          <a:effectLst/>
                          <a:latin typeface="Ubuntu"/>
                        </a:rPr>
                        <a:t>REMARKS</a:t>
                      </a:r>
                      <a:endParaRPr kumimoji="0" lang="en-US" sz="1500" b="1" i="0" u="none" strike="noStrike" cap="none" normalizeH="0" baseline="0" dirty="0">
                        <a:ln>
                          <a:noFill/>
                        </a:ln>
                        <a:solidFill>
                          <a:srgbClr val="000000"/>
                        </a:solidFill>
                        <a:effectLst/>
                        <a:latin typeface="Ubuntu"/>
                        <a:cs typeface="Arial" charset="0"/>
                      </a:endParaRPr>
                    </a:p>
                  </a:txBody>
                  <a:tcPr marL="92785" marR="92785" marT="45665" marB="45665" anchor="ctr" horzOverflow="overflow"/>
                </a:tc>
                <a:extLst>
                  <a:ext uri="{0D108BD9-81ED-4DB2-BD59-A6C34878D82A}">
                    <a16:rowId xmlns:a16="http://schemas.microsoft.com/office/drawing/2014/main" val="2309309599"/>
                  </a:ext>
                </a:extLst>
              </a:tr>
              <a:tr h="454052">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1.</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0" u="none" strike="noStrike" kern="1200" cap="none" normalizeH="0" baseline="0" dirty="0">
                        <a:ln>
                          <a:noFill/>
                        </a:ln>
                        <a:solidFill>
                          <a:srgbClr val="000000"/>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2269947267"/>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2.</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1671146676"/>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3. </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883483458"/>
                  </a:ext>
                </a:extLst>
              </a:tr>
              <a:tr h="365216">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4</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0" u="none" strike="noStrike" kern="1200" cap="none" normalizeH="0" baseline="0" dirty="0">
                        <a:ln>
                          <a:noFill/>
                        </a:ln>
                        <a:solidFill>
                          <a:srgbClr val="000000"/>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defRPr/>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3541864517"/>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5.</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0" u="none" strike="noStrike" kern="1200" cap="none" normalizeH="0" baseline="0" dirty="0">
                        <a:ln>
                          <a:noFill/>
                        </a:ln>
                        <a:solidFill>
                          <a:srgbClr val="000000"/>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1068796215"/>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6.</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3950883629"/>
                  </a:ext>
                </a:extLst>
              </a:tr>
              <a:tr h="365216">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7.</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1875868539"/>
                  </a:ext>
                </a:extLst>
              </a:tr>
              <a:tr h="523804">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u="none" strike="noStrike" kern="1200" cap="none" normalizeH="0" baseline="0" dirty="0">
                          <a:ln>
                            <a:noFill/>
                          </a:ln>
                          <a:effectLst/>
                          <a:latin typeface="Ubuntu"/>
                        </a:rPr>
                        <a:t>Scenario 8. </a:t>
                      </a: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50000"/>
                          </a:schemeClr>
                        </a:solidFill>
                        <a:effectLst/>
                        <a:latin typeface="Ubuntu"/>
                        <a:ea typeface="+mn-ea"/>
                        <a:cs typeface="Arial" pitchFamily="34" charset="0"/>
                      </a:endParaRPr>
                    </a:p>
                  </a:txBody>
                  <a:tcPr marL="91434" marR="91434" marT="45709" marB="45709" anchor="ct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0" i="1" u="none" strike="noStrike" kern="1200" cap="none" normalizeH="0" baseline="0" dirty="0">
                        <a:ln>
                          <a:noFill/>
                        </a:ln>
                        <a:solidFill>
                          <a:schemeClr val="tx1">
                            <a:lumMod val="75000"/>
                          </a:schemeClr>
                        </a:solidFill>
                        <a:effectLst/>
                        <a:latin typeface="Ubuntu"/>
                        <a:ea typeface="+mn-ea"/>
                        <a:cs typeface="Arial" pitchFamily="34" charset="0"/>
                      </a:endParaRPr>
                    </a:p>
                  </a:txBody>
                  <a:tcPr marL="91434" marR="91434" marT="45709" marB="45709" anchor="ctr"/>
                </a:tc>
                <a:extLst>
                  <a:ext uri="{0D108BD9-81ED-4DB2-BD59-A6C34878D82A}">
                    <a16:rowId xmlns:a16="http://schemas.microsoft.com/office/drawing/2014/main" val="649358019"/>
                  </a:ext>
                </a:extLst>
              </a:tr>
            </a:tbl>
          </a:graphicData>
        </a:graphic>
      </p:graphicFrame>
    </p:spTree>
    <p:extLst>
      <p:ext uri="{BB962C8B-B14F-4D97-AF65-F5344CB8AC3E}">
        <p14:creationId xmlns:p14="http://schemas.microsoft.com/office/powerpoint/2010/main" val="10081627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Define PPM </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PPM &amp; Lifecycle scope here&gt;</a:t>
            </a:r>
          </a:p>
        </p:txBody>
      </p:sp>
      <p:graphicFrame>
        <p:nvGraphicFramePr>
          <p:cNvPr id="4" name="Table 3">
            <a:extLst>
              <a:ext uri="{FF2B5EF4-FFF2-40B4-BE49-F238E27FC236}">
                <a16:creationId xmlns:a16="http://schemas.microsoft.com/office/drawing/2014/main" id="{ECC0DF42-FD87-4637-A172-EA242E0B9E1A}"/>
              </a:ext>
            </a:extLst>
          </p:cNvPr>
          <p:cNvGraphicFramePr>
            <a:graphicFrameLocks noGrp="1"/>
          </p:cNvGraphicFramePr>
          <p:nvPr>
            <p:extLst>
              <p:ext uri="{D42A27DB-BD31-4B8C-83A1-F6EECF244321}">
                <p14:modId xmlns:p14="http://schemas.microsoft.com/office/powerpoint/2010/main" val="2398888755"/>
              </p:ext>
            </p:extLst>
          </p:nvPr>
        </p:nvGraphicFramePr>
        <p:xfrm>
          <a:off x="604911" y="2135598"/>
          <a:ext cx="6787233" cy="4282332"/>
        </p:xfrm>
        <a:graphic>
          <a:graphicData uri="http://schemas.openxmlformats.org/drawingml/2006/table">
            <a:tbl>
              <a:tblPr firstRow="1" bandRow="1">
                <a:tableStyleId>{21E4AEA4-8DFA-4A89-87EB-49C32662AFE0}</a:tableStyleId>
              </a:tblPr>
              <a:tblGrid>
                <a:gridCol w="2333739">
                  <a:extLst>
                    <a:ext uri="{9D8B030D-6E8A-4147-A177-3AD203B41FA5}">
                      <a16:colId xmlns:a16="http://schemas.microsoft.com/office/drawing/2014/main" val="668143460"/>
                    </a:ext>
                  </a:extLst>
                </a:gridCol>
                <a:gridCol w="4453494">
                  <a:extLst>
                    <a:ext uri="{9D8B030D-6E8A-4147-A177-3AD203B41FA5}">
                      <a16:colId xmlns:a16="http://schemas.microsoft.com/office/drawing/2014/main" val="374139356"/>
                    </a:ext>
                  </a:extLst>
                </a:gridCol>
              </a:tblGrid>
              <a:tr h="671555">
                <a:tc>
                  <a:txBody>
                    <a:bodyPr/>
                    <a:lstStyle>
                      <a:lvl1pPr marL="0" algn="l" defTabSz="914400" rtl="0" eaLnBrk="1" latinLnBrk="0" hangingPunct="1">
                        <a:defRPr sz="1800" b="1" kern="1200">
                          <a:solidFill>
                            <a:schemeClr val="lt1"/>
                          </a:solidFill>
                          <a:latin typeface="BentonSansF Book"/>
                        </a:defRPr>
                      </a:lvl1pPr>
                      <a:lvl2pPr marL="457200" algn="l" defTabSz="914400" rtl="0" eaLnBrk="1" latinLnBrk="0" hangingPunct="1">
                        <a:defRPr sz="1800" b="1" kern="1200">
                          <a:solidFill>
                            <a:schemeClr val="lt1"/>
                          </a:solidFill>
                          <a:latin typeface="BentonSansF Book"/>
                        </a:defRPr>
                      </a:lvl2pPr>
                      <a:lvl3pPr marL="914400" algn="l" defTabSz="914400" rtl="0" eaLnBrk="1" latinLnBrk="0" hangingPunct="1">
                        <a:defRPr sz="1800" b="1" kern="1200">
                          <a:solidFill>
                            <a:schemeClr val="lt1"/>
                          </a:solidFill>
                          <a:latin typeface="BentonSansF Book"/>
                        </a:defRPr>
                      </a:lvl3pPr>
                      <a:lvl4pPr marL="1371600" algn="l" defTabSz="914400" rtl="0" eaLnBrk="1" latinLnBrk="0" hangingPunct="1">
                        <a:defRPr sz="1800" b="1" kern="1200">
                          <a:solidFill>
                            <a:schemeClr val="lt1"/>
                          </a:solidFill>
                          <a:latin typeface="BentonSansF Book"/>
                        </a:defRPr>
                      </a:lvl4pPr>
                      <a:lvl5pPr marL="1828800" algn="l" defTabSz="914400" rtl="0" eaLnBrk="1" latinLnBrk="0" hangingPunct="1">
                        <a:defRPr sz="1800" b="1" kern="1200">
                          <a:solidFill>
                            <a:schemeClr val="lt1"/>
                          </a:solidFill>
                          <a:latin typeface="BentonSansF Book"/>
                        </a:defRPr>
                      </a:lvl5pPr>
                      <a:lvl6pPr marL="2286000" algn="l" defTabSz="914400" rtl="0" eaLnBrk="1" latinLnBrk="0" hangingPunct="1">
                        <a:defRPr sz="1800" b="1" kern="1200">
                          <a:solidFill>
                            <a:schemeClr val="lt1"/>
                          </a:solidFill>
                          <a:latin typeface="BentonSansF Book"/>
                        </a:defRPr>
                      </a:lvl6pPr>
                      <a:lvl7pPr marL="2743200" algn="l" defTabSz="914400" rtl="0" eaLnBrk="1" latinLnBrk="0" hangingPunct="1">
                        <a:defRPr sz="1800" b="1" kern="1200">
                          <a:solidFill>
                            <a:schemeClr val="lt1"/>
                          </a:solidFill>
                          <a:latin typeface="BentonSansF Book"/>
                        </a:defRPr>
                      </a:lvl7pPr>
                      <a:lvl8pPr marL="3200400" algn="l" defTabSz="914400" rtl="0" eaLnBrk="1" latinLnBrk="0" hangingPunct="1">
                        <a:defRPr sz="1800" b="1" kern="1200">
                          <a:solidFill>
                            <a:schemeClr val="lt1"/>
                          </a:solidFill>
                          <a:latin typeface="BentonSansF Book"/>
                        </a:defRPr>
                      </a:lvl8pPr>
                      <a:lvl9pPr marL="3657600" algn="l" defTabSz="914400" rtl="0" eaLnBrk="1" latinLnBrk="0" hangingPunct="1">
                        <a:defRPr sz="1800" b="1" kern="1200">
                          <a:solidFill>
                            <a:schemeClr val="lt1"/>
                          </a:solidFill>
                          <a:latin typeface="BentonSansF Book"/>
                        </a:defRPr>
                      </a:lvl9pPr>
                    </a:lstStyle>
                    <a:p>
                      <a:r>
                        <a:rPr lang="en-US" sz="1600" dirty="0">
                          <a:latin typeface="Ubuntu"/>
                        </a:rPr>
                        <a:t>Performance</a:t>
                      </a:r>
                      <a:r>
                        <a:rPr lang="en-US" sz="1600" baseline="0" dirty="0">
                          <a:latin typeface="Ubuntu"/>
                        </a:rPr>
                        <a:t> Criteria</a:t>
                      </a:r>
                      <a:endParaRPr lang="en-US" sz="1600" dirty="0">
                        <a:solidFill>
                          <a:schemeClr val="bg1">
                            <a:lumMod val="20000"/>
                            <a:lumOff val="80000"/>
                          </a:schemeClr>
                        </a:solidFill>
                        <a:latin typeface="Ubuntu"/>
                      </a:endParaRPr>
                    </a:p>
                  </a:txBody>
                  <a:tcPr marL="91453" marR="91453" marT="45711" marB="45711" anchor="ctr"/>
                </a:tc>
                <a:tc>
                  <a:txBody>
                    <a:bodyPr/>
                    <a:lstStyle>
                      <a:lvl1pPr marL="0" algn="l" defTabSz="914400" rtl="0" eaLnBrk="1" latinLnBrk="0" hangingPunct="1">
                        <a:defRPr sz="1800" b="1" kern="1200">
                          <a:solidFill>
                            <a:schemeClr val="lt1"/>
                          </a:solidFill>
                          <a:latin typeface="BentonSansF Book"/>
                        </a:defRPr>
                      </a:lvl1pPr>
                      <a:lvl2pPr marL="457200" algn="l" defTabSz="914400" rtl="0" eaLnBrk="1" latinLnBrk="0" hangingPunct="1">
                        <a:defRPr sz="1800" b="1" kern="1200">
                          <a:solidFill>
                            <a:schemeClr val="lt1"/>
                          </a:solidFill>
                          <a:latin typeface="BentonSansF Book"/>
                        </a:defRPr>
                      </a:lvl2pPr>
                      <a:lvl3pPr marL="914400" algn="l" defTabSz="914400" rtl="0" eaLnBrk="1" latinLnBrk="0" hangingPunct="1">
                        <a:defRPr sz="1800" b="1" kern="1200">
                          <a:solidFill>
                            <a:schemeClr val="lt1"/>
                          </a:solidFill>
                          <a:latin typeface="BentonSansF Book"/>
                        </a:defRPr>
                      </a:lvl3pPr>
                      <a:lvl4pPr marL="1371600" algn="l" defTabSz="914400" rtl="0" eaLnBrk="1" latinLnBrk="0" hangingPunct="1">
                        <a:defRPr sz="1800" b="1" kern="1200">
                          <a:solidFill>
                            <a:schemeClr val="lt1"/>
                          </a:solidFill>
                          <a:latin typeface="BentonSansF Book"/>
                        </a:defRPr>
                      </a:lvl4pPr>
                      <a:lvl5pPr marL="1828800" algn="l" defTabSz="914400" rtl="0" eaLnBrk="1" latinLnBrk="0" hangingPunct="1">
                        <a:defRPr sz="1800" b="1" kern="1200">
                          <a:solidFill>
                            <a:schemeClr val="lt1"/>
                          </a:solidFill>
                          <a:latin typeface="BentonSansF Book"/>
                        </a:defRPr>
                      </a:lvl5pPr>
                      <a:lvl6pPr marL="2286000" algn="l" defTabSz="914400" rtl="0" eaLnBrk="1" latinLnBrk="0" hangingPunct="1">
                        <a:defRPr sz="1800" b="1" kern="1200">
                          <a:solidFill>
                            <a:schemeClr val="lt1"/>
                          </a:solidFill>
                          <a:latin typeface="BentonSansF Book"/>
                        </a:defRPr>
                      </a:lvl6pPr>
                      <a:lvl7pPr marL="2743200" algn="l" defTabSz="914400" rtl="0" eaLnBrk="1" latinLnBrk="0" hangingPunct="1">
                        <a:defRPr sz="1800" b="1" kern="1200">
                          <a:solidFill>
                            <a:schemeClr val="lt1"/>
                          </a:solidFill>
                          <a:latin typeface="BentonSansF Book"/>
                        </a:defRPr>
                      </a:lvl7pPr>
                      <a:lvl8pPr marL="3200400" algn="l" defTabSz="914400" rtl="0" eaLnBrk="1" latinLnBrk="0" hangingPunct="1">
                        <a:defRPr sz="1800" b="1" kern="1200">
                          <a:solidFill>
                            <a:schemeClr val="lt1"/>
                          </a:solidFill>
                          <a:latin typeface="BentonSansF Book"/>
                        </a:defRPr>
                      </a:lvl8pPr>
                      <a:lvl9pPr marL="3657600" algn="l" defTabSz="914400" rtl="0" eaLnBrk="1" latinLnBrk="0" hangingPunct="1">
                        <a:defRPr sz="1800" b="1" kern="1200">
                          <a:solidFill>
                            <a:schemeClr val="lt1"/>
                          </a:solidFill>
                          <a:latin typeface="BentonSansF Book"/>
                        </a:defRPr>
                      </a:lvl9pPr>
                    </a:lstStyle>
                    <a:p>
                      <a:pPr algn="ctr"/>
                      <a:r>
                        <a:rPr lang="en-US" sz="1600" dirty="0">
                          <a:latin typeface="Ubuntu"/>
                        </a:rPr>
                        <a:t>Target</a:t>
                      </a:r>
                      <a:endParaRPr lang="en-US" sz="1600" dirty="0">
                        <a:solidFill>
                          <a:schemeClr val="bg1">
                            <a:lumMod val="20000"/>
                            <a:lumOff val="80000"/>
                          </a:schemeClr>
                        </a:solidFill>
                        <a:latin typeface="Ubuntu"/>
                      </a:endParaRPr>
                    </a:p>
                  </a:txBody>
                  <a:tcPr marL="91453" marR="91453" marT="45711" marB="45711" anchor="ctr"/>
                </a:tc>
                <a:extLst>
                  <a:ext uri="{0D108BD9-81ED-4DB2-BD59-A6C34878D82A}">
                    <a16:rowId xmlns:a16="http://schemas.microsoft.com/office/drawing/2014/main" val="4256619541"/>
                  </a:ext>
                </a:extLst>
              </a:tr>
              <a:tr h="678522">
                <a:tc>
                  <a:txBody>
                    <a:bodyPr/>
                    <a:lstStyle/>
                    <a:p>
                      <a:r>
                        <a:rPr lang="en-US" sz="1600" kern="1200" dirty="0">
                          <a:latin typeface="Ubuntu"/>
                        </a:rPr>
                        <a:t>SLA Compliance</a:t>
                      </a:r>
                      <a:endParaRPr lang="en-US" sz="1600" kern="1200" dirty="0">
                        <a:solidFill>
                          <a:schemeClr val="dk1"/>
                        </a:solidFill>
                        <a:latin typeface="Ubuntu"/>
                        <a:ea typeface="+mn-ea"/>
                        <a:cs typeface="+mn-cs"/>
                      </a:endParaRPr>
                    </a:p>
                  </a:txBody>
                  <a:tcPr marL="91453" marR="91453" marT="45711" marB="4571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C4212C"/>
                        </a:solidFill>
                        <a:latin typeface="Ubuntu"/>
                        <a:ea typeface="+mn-ea"/>
                        <a:cs typeface="+mn-cs"/>
                      </a:endParaRPr>
                    </a:p>
                  </a:txBody>
                  <a:tcPr marL="91453" marR="91453" marT="45711" marB="45711" anchor="ctr"/>
                </a:tc>
                <a:extLst>
                  <a:ext uri="{0D108BD9-81ED-4DB2-BD59-A6C34878D82A}">
                    <a16:rowId xmlns:a16="http://schemas.microsoft.com/office/drawing/2014/main" val="928316166"/>
                  </a:ext>
                </a:extLst>
              </a:tr>
              <a:tr h="1563546">
                <a:tc>
                  <a:txBody>
                    <a:bodyPr/>
                    <a:lstStyle>
                      <a:lvl1pPr marL="0" algn="l" defTabSz="914400" rtl="0" eaLnBrk="1" latinLnBrk="0" hangingPunct="1">
                        <a:defRPr sz="1800" kern="1200">
                          <a:solidFill>
                            <a:schemeClr val="dk1"/>
                          </a:solidFill>
                          <a:latin typeface="BentonSansF Book"/>
                        </a:defRPr>
                      </a:lvl1pPr>
                      <a:lvl2pPr marL="457200" algn="l" defTabSz="914400" rtl="0" eaLnBrk="1" latinLnBrk="0" hangingPunct="1">
                        <a:defRPr sz="1800" kern="1200">
                          <a:solidFill>
                            <a:schemeClr val="dk1"/>
                          </a:solidFill>
                          <a:latin typeface="BentonSansF Book"/>
                        </a:defRPr>
                      </a:lvl2pPr>
                      <a:lvl3pPr marL="914400" algn="l" defTabSz="914400" rtl="0" eaLnBrk="1" latinLnBrk="0" hangingPunct="1">
                        <a:defRPr sz="1800" kern="1200">
                          <a:solidFill>
                            <a:schemeClr val="dk1"/>
                          </a:solidFill>
                          <a:latin typeface="BentonSansF Book"/>
                        </a:defRPr>
                      </a:lvl3pPr>
                      <a:lvl4pPr marL="1371600" algn="l" defTabSz="914400" rtl="0" eaLnBrk="1" latinLnBrk="0" hangingPunct="1">
                        <a:defRPr sz="1800" kern="1200">
                          <a:solidFill>
                            <a:schemeClr val="dk1"/>
                          </a:solidFill>
                          <a:latin typeface="BentonSansF Book"/>
                        </a:defRPr>
                      </a:lvl4pPr>
                      <a:lvl5pPr marL="1828800" algn="l" defTabSz="914400" rtl="0" eaLnBrk="1" latinLnBrk="0" hangingPunct="1">
                        <a:defRPr sz="1800" kern="1200">
                          <a:solidFill>
                            <a:schemeClr val="dk1"/>
                          </a:solidFill>
                          <a:latin typeface="BentonSansF Book"/>
                        </a:defRPr>
                      </a:lvl5pPr>
                      <a:lvl6pPr marL="2286000" algn="l" defTabSz="914400" rtl="0" eaLnBrk="1" latinLnBrk="0" hangingPunct="1">
                        <a:defRPr sz="1800" kern="1200">
                          <a:solidFill>
                            <a:schemeClr val="dk1"/>
                          </a:solidFill>
                          <a:latin typeface="BentonSansF Book"/>
                        </a:defRPr>
                      </a:lvl6pPr>
                      <a:lvl7pPr marL="2743200" algn="l" defTabSz="914400" rtl="0" eaLnBrk="1" latinLnBrk="0" hangingPunct="1">
                        <a:defRPr sz="1800" kern="1200">
                          <a:solidFill>
                            <a:schemeClr val="dk1"/>
                          </a:solidFill>
                          <a:latin typeface="BentonSansF Book"/>
                        </a:defRPr>
                      </a:lvl7pPr>
                      <a:lvl8pPr marL="3200400" algn="l" defTabSz="914400" rtl="0" eaLnBrk="1" latinLnBrk="0" hangingPunct="1">
                        <a:defRPr sz="1800" kern="1200">
                          <a:solidFill>
                            <a:schemeClr val="dk1"/>
                          </a:solidFill>
                          <a:latin typeface="BentonSansF Book"/>
                        </a:defRPr>
                      </a:lvl8pPr>
                      <a:lvl9pPr marL="3657600" algn="l" defTabSz="914400" rtl="0" eaLnBrk="1" latinLnBrk="0" hangingPunct="1">
                        <a:defRPr sz="1800" kern="1200">
                          <a:solidFill>
                            <a:schemeClr val="dk1"/>
                          </a:solidFill>
                          <a:latin typeface="BentonSansF Book"/>
                        </a:defRPr>
                      </a:lvl9pPr>
                    </a:lstStyle>
                    <a:p>
                      <a:r>
                        <a:rPr lang="en-US" sz="1600" kern="1200" dirty="0">
                          <a:latin typeface="Ubuntu"/>
                        </a:rPr>
                        <a:t>Average Time to close defect</a:t>
                      </a:r>
                      <a:endParaRPr lang="en-US" sz="1600" kern="1200" dirty="0">
                        <a:solidFill>
                          <a:schemeClr val="dk1"/>
                        </a:solidFill>
                        <a:latin typeface="Ubuntu"/>
                        <a:ea typeface="+mn-ea"/>
                        <a:cs typeface="+mn-cs"/>
                      </a:endParaRPr>
                    </a:p>
                  </a:txBody>
                  <a:tcPr marL="91453" marR="91453" marT="45711" marB="45711" anchor="ctr"/>
                </a:tc>
                <a:tc>
                  <a:txBody>
                    <a:bodyPr/>
                    <a:lstStyle>
                      <a:lvl1pPr marL="0" algn="l" defTabSz="914400" rtl="0" eaLnBrk="1" latinLnBrk="0" hangingPunct="1">
                        <a:defRPr sz="1800" kern="1200">
                          <a:solidFill>
                            <a:schemeClr val="dk1"/>
                          </a:solidFill>
                          <a:latin typeface="BentonSansF Book"/>
                        </a:defRPr>
                      </a:lvl1pPr>
                      <a:lvl2pPr marL="457200" algn="l" defTabSz="914400" rtl="0" eaLnBrk="1" latinLnBrk="0" hangingPunct="1">
                        <a:defRPr sz="1800" kern="1200">
                          <a:solidFill>
                            <a:schemeClr val="dk1"/>
                          </a:solidFill>
                          <a:latin typeface="BentonSansF Book"/>
                        </a:defRPr>
                      </a:lvl2pPr>
                      <a:lvl3pPr marL="914400" algn="l" defTabSz="914400" rtl="0" eaLnBrk="1" latinLnBrk="0" hangingPunct="1">
                        <a:defRPr sz="1800" kern="1200">
                          <a:solidFill>
                            <a:schemeClr val="dk1"/>
                          </a:solidFill>
                          <a:latin typeface="BentonSansF Book"/>
                        </a:defRPr>
                      </a:lvl3pPr>
                      <a:lvl4pPr marL="1371600" algn="l" defTabSz="914400" rtl="0" eaLnBrk="1" latinLnBrk="0" hangingPunct="1">
                        <a:defRPr sz="1800" kern="1200">
                          <a:solidFill>
                            <a:schemeClr val="dk1"/>
                          </a:solidFill>
                          <a:latin typeface="BentonSansF Book"/>
                        </a:defRPr>
                      </a:lvl4pPr>
                      <a:lvl5pPr marL="1828800" algn="l" defTabSz="914400" rtl="0" eaLnBrk="1" latinLnBrk="0" hangingPunct="1">
                        <a:defRPr sz="1800" kern="1200">
                          <a:solidFill>
                            <a:schemeClr val="dk1"/>
                          </a:solidFill>
                          <a:latin typeface="BentonSansF Book"/>
                        </a:defRPr>
                      </a:lvl5pPr>
                      <a:lvl6pPr marL="2286000" algn="l" defTabSz="914400" rtl="0" eaLnBrk="1" latinLnBrk="0" hangingPunct="1">
                        <a:defRPr sz="1800" kern="1200">
                          <a:solidFill>
                            <a:schemeClr val="dk1"/>
                          </a:solidFill>
                          <a:latin typeface="BentonSansF Book"/>
                        </a:defRPr>
                      </a:lvl6pPr>
                      <a:lvl7pPr marL="2743200" algn="l" defTabSz="914400" rtl="0" eaLnBrk="1" latinLnBrk="0" hangingPunct="1">
                        <a:defRPr sz="1800" kern="1200">
                          <a:solidFill>
                            <a:schemeClr val="dk1"/>
                          </a:solidFill>
                          <a:latin typeface="BentonSansF Book"/>
                        </a:defRPr>
                      </a:lvl7pPr>
                      <a:lvl8pPr marL="3200400" algn="l" defTabSz="914400" rtl="0" eaLnBrk="1" latinLnBrk="0" hangingPunct="1">
                        <a:defRPr sz="1800" kern="1200">
                          <a:solidFill>
                            <a:schemeClr val="dk1"/>
                          </a:solidFill>
                          <a:latin typeface="BentonSansF Book"/>
                        </a:defRPr>
                      </a:lvl8pPr>
                      <a:lvl9pPr marL="3657600" algn="l" defTabSz="914400" rtl="0" eaLnBrk="1" latinLnBrk="0" hangingPunct="1">
                        <a:defRPr sz="1800" kern="1200">
                          <a:solidFill>
                            <a:schemeClr val="dk1"/>
                          </a:solidFill>
                          <a:latin typeface="BentonSansF Book"/>
                        </a:defRPr>
                      </a:lvl9pPr>
                    </a:lstStyle>
                    <a:p>
                      <a:pPr algn="l"/>
                      <a:endParaRPr lang="en-US" sz="1600" kern="1200" baseline="0" dirty="0">
                        <a:solidFill>
                          <a:schemeClr val="bg1">
                            <a:lumMod val="50000"/>
                          </a:schemeClr>
                        </a:solidFill>
                        <a:latin typeface="Ubuntu"/>
                        <a:ea typeface="+mn-ea"/>
                        <a:cs typeface="+mn-cs"/>
                      </a:endParaRPr>
                    </a:p>
                  </a:txBody>
                  <a:tcPr marL="91453" marR="91453" marT="45711" marB="45711" anchor="ctr"/>
                </a:tc>
                <a:extLst>
                  <a:ext uri="{0D108BD9-81ED-4DB2-BD59-A6C34878D82A}">
                    <a16:rowId xmlns:a16="http://schemas.microsoft.com/office/drawing/2014/main" val="3592259141"/>
                  </a:ext>
                </a:extLst>
              </a:tr>
              <a:tr h="693270">
                <a:tc>
                  <a:txBody>
                    <a:bodyPr/>
                    <a:lstStyle/>
                    <a:p>
                      <a:pPr marL="0" algn="l" defTabSz="914400" rtl="0" eaLnBrk="1" latinLnBrk="0" hangingPunct="1"/>
                      <a:r>
                        <a:rPr lang="en-US" sz="1600" kern="1200" dirty="0">
                          <a:latin typeface="Ubuntu"/>
                        </a:rPr>
                        <a:t>Re-Ope</a:t>
                      </a:r>
                      <a:r>
                        <a:rPr lang="en-US" sz="1600" kern="1200" baseline="0" dirty="0">
                          <a:latin typeface="Ubuntu"/>
                        </a:rPr>
                        <a:t>n Defect or Bad Fix</a:t>
                      </a:r>
                    </a:p>
                    <a:p>
                      <a:pPr marL="0" algn="l" defTabSz="914400" rtl="0" eaLnBrk="1" latinLnBrk="0" hangingPunct="1"/>
                      <a:r>
                        <a:rPr lang="en-US" sz="1600" dirty="0">
                          <a:latin typeface="Ubuntu"/>
                        </a:rPr>
                        <a:t>(Rate or count)</a:t>
                      </a:r>
                      <a:endParaRPr lang="en-US" sz="1600" i="1" kern="1200" dirty="0">
                        <a:solidFill>
                          <a:schemeClr val="dk1"/>
                        </a:solidFill>
                        <a:latin typeface="Ubuntu"/>
                        <a:ea typeface="+mn-ea"/>
                        <a:cs typeface="+mn-cs"/>
                      </a:endParaRPr>
                    </a:p>
                  </a:txBody>
                  <a:tcPr marL="91453" marR="91453" marT="45711" marB="45711" anchor="ctr"/>
                </a:tc>
                <a:tc>
                  <a:txBody>
                    <a:bodyPr/>
                    <a:lstStyle/>
                    <a:p>
                      <a:pPr algn="l"/>
                      <a:endParaRPr lang="en-US" sz="1600" dirty="0">
                        <a:solidFill>
                          <a:srgbClr val="C4212C"/>
                        </a:solidFill>
                        <a:latin typeface="Ubuntu"/>
                      </a:endParaRPr>
                    </a:p>
                  </a:txBody>
                  <a:tcPr marL="91453" marR="91453" marT="45711" marB="45711" anchor="ctr"/>
                </a:tc>
                <a:extLst>
                  <a:ext uri="{0D108BD9-81ED-4DB2-BD59-A6C34878D82A}">
                    <a16:rowId xmlns:a16="http://schemas.microsoft.com/office/drawing/2014/main" val="3553829873"/>
                  </a:ext>
                </a:extLst>
              </a:tr>
              <a:tr h="545767">
                <a:tc>
                  <a:txBody>
                    <a:bodyPr/>
                    <a:lstStyle/>
                    <a:p>
                      <a:pPr marL="0" algn="l" defTabSz="914400" rtl="0" eaLnBrk="1" latinLnBrk="0" hangingPunct="1"/>
                      <a:r>
                        <a:rPr lang="en-US" sz="1600" kern="1200" dirty="0">
                          <a:latin typeface="Ubuntu"/>
                        </a:rPr>
                        <a:t>Capacity Utilization</a:t>
                      </a:r>
                      <a:endParaRPr lang="en-US" sz="1600" kern="1200" dirty="0">
                        <a:solidFill>
                          <a:schemeClr val="dk1"/>
                        </a:solidFill>
                        <a:latin typeface="Ubuntu"/>
                        <a:ea typeface="+mn-ea"/>
                        <a:cs typeface="+mn-cs"/>
                      </a:endParaRPr>
                    </a:p>
                  </a:txBody>
                  <a:tcPr marL="91453" marR="91453" marT="45711" marB="45711" anchor="ctr"/>
                </a:tc>
                <a:tc>
                  <a:txBody>
                    <a:bodyPr/>
                    <a:lstStyle/>
                    <a:p>
                      <a:pPr algn="l"/>
                      <a:endParaRPr lang="en-US" sz="1600" dirty="0">
                        <a:solidFill>
                          <a:srgbClr val="C4212C"/>
                        </a:solidFill>
                        <a:latin typeface="Ubuntu"/>
                      </a:endParaRPr>
                    </a:p>
                  </a:txBody>
                  <a:tcPr marL="91453" marR="91453" marT="45711" marB="45711" anchor="ctr"/>
                </a:tc>
                <a:extLst>
                  <a:ext uri="{0D108BD9-81ED-4DB2-BD59-A6C34878D82A}">
                    <a16:rowId xmlns:a16="http://schemas.microsoft.com/office/drawing/2014/main" val="4234711445"/>
                  </a:ext>
                </a:extLst>
              </a:tr>
            </a:tbl>
          </a:graphicData>
        </a:graphic>
      </p:graphicFrame>
    </p:spTree>
    <p:extLst>
      <p:ext uri="{BB962C8B-B14F-4D97-AF65-F5344CB8AC3E}">
        <p14:creationId xmlns:p14="http://schemas.microsoft.com/office/powerpoint/2010/main" val="176571512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AD614B-A111-403B-A499-722519B27D9F}"/>
              </a:ext>
            </a:extLst>
          </p:cNvPr>
          <p:cNvSpPr>
            <a:spLocks noGrp="1"/>
          </p:cNvSpPr>
          <p:nvPr>
            <p:ph type="body" sz="quarter" idx="10"/>
          </p:nvPr>
        </p:nvSpPr>
        <p:spPr/>
        <p:txBody>
          <a:bodyPr/>
          <a:lstStyle/>
          <a:p>
            <a:endParaRPr lang="en-IN" dirty="0"/>
          </a:p>
        </p:txBody>
      </p:sp>
      <p:sp>
        <p:nvSpPr>
          <p:cNvPr id="5" name="Title 4">
            <a:extLst>
              <a:ext uri="{FF2B5EF4-FFF2-40B4-BE49-F238E27FC236}">
                <a16:creationId xmlns:a16="http://schemas.microsoft.com/office/drawing/2014/main" id="{7DFD18D7-58B9-4916-B6C7-55C2AF214F76}"/>
              </a:ext>
            </a:extLst>
          </p:cNvPr>
          <p:cNvSpPr>
            <a:spLocks noGrp="1"/>
          </p:cNvSpPr>
          <p:nvPr>
            <p:ph type="title"/>
          </p:nvPr>
        </p:nvSpPr>
        <p:spPr/>
        <p:txBody>
          <a:bodyPr/>
          <a:lstStyle/>
          <a:p>
            <a:r>
              <a:rPr lang="en-US" sz="3200" dirty="0">
                <a:solidFill>
                  <a:schemeClr val="accent1"/>
                </a:solidFill>
                <a:latin typeface="Arial" panose="020B0604020202020204" pitchFamily="34" charset="0"/>
                <a:cs typeface="Arial" panose="020B0604020202020204" pitchFamily="34" charset="0"/>
              </a:rPr>
              <a:t> Lifecycle Scope</a:t>
            </a:r>
            <a:endParaRPr lang="en-IN" dirty="0"/>
          </a:p>
        </p:txBody>
      </p:sp>
      <p:graphicFrame>
        <p:nvGraphicFramePr>
          <p:cNvPr id="8" name="Diagram 7">
            <a:extLst>
              <a:ext uri="{FF2B5EF4-FFF2-40B4-BE49-F238E27FC236}">
                <a16:creationId xmlns:a16="http://schemas.microsoft.com/office/drawing/2014/main" id="{4F064445-EE24-48D4-863E-899F5B54295D}"/>
              </a:ext>
            </a:extLst>
          </p:cNvPr>
          <p:cNvGraphicFramePr/>
          <p:nvPr>
            <p:extLst>
              <p:ext uri="{D42A27DB-BD31-4B8C-83A1-F6EECF244321}">
                <p14:modId xmlns:p14="http://schemas.microsoft.com/office/powerpoint/2010/main" val="3250290021"/>
              </p:ext>
            </p:extLst>
          </p:nvPr>
        </p:nvGraphicFramePr>
        <p:xfrm>
          <a:off x="479376" y="2099168"/>
          <a:ext cx="4675027" cy="3898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394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667" dirty="0">
                <a:solidFill>
                  <a:schemeClr val="accent1"/>
                </a:solidFill>
                <a:latin typeface="Arial" panose="020B0604020202020204" pitchFamily="34" charset="0"/>
                <a:cs typeface="Arial" panose="020B0604020202020204" pitchFamily="34" charset="0"/>
              </a:rPr>
              <a:t>Performance Baseline</a:t>
            </a: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Performance Baseline here&gt;</a:t>
            </a:r>
          </a:p>
        </p:txBody>
      </p:sp>
      <p:graphicFrame>
        <p:nvGraphicFramePr>
          <p:cNvPr id="6" name="Table 5">
            <a:extLst>
              <a:ext uri="{FF2B5EF4-FFF2-40B4-BE49-F238E27FC236}">
                <a16:creationId xmlns:a16="http://schemas.microsoft.com/office/drawing/2014/main" id="{D600F15F-BEE4-4F8E-8F8E-345195F5C94E}"/>
              </a:ext>
            </a:extLst>
          </p:cNvPr>
          <p:cNvGraphicFramePr>
            <a:graphicFrameLocks noGrp="1"/>
          </p:cNvGraphicFramePr>
          <p:nvPr>
            <p:extLst>
              <p:ext uri="{D42A27DB-BD31-4B8C-83A1-F6EECF244321}">
                <p14:modId xmlns:p14="http://schemas.microsoft.com/office/powerpoint/2010/main" val="202108604"/>
              </p:ext>
            </p:extLst>
          </p:nvPr>
        </p:nvGraphicFramePr>
        <p:xfrm>
          <a:off x="560832" y="2206135"/>
          <a:ext cx="8701818" cy="2445730"/>
        </p:xfrm>
        <a:graphic>
          <a:graphicData uri="http://schemas.openxmlformats.org/drawingml/2006/table">
            <a:tbl>
              <a:tblPr firstRow="1" bandRow="1">
                <a:tableStyleId>{21E4AEA4-8DFA-4A89-87EB-49C32662AFE0}</a:tableStyleId>
              </a:tblPr>
              <a:tblGrid>
                <a:gridCol w="1013826">
                  <a:extLst>
                    <a:ext uri="{9D8B030D-6E8A-4147-A177-3AD203B41FA5}">
                      <a16:colId xmlns:a16="http://schemas.microsoft.com/office/drawing/2014/main" val="4202743793"/>
                    </a:ext>
                  </a:extLst>
                </a:gridCol>
                <a:gridCol w="1505264">
                  <a:extLst>
                    <a:ext uri="{9D8B030D-6E8A-4147-A177-3AD203B41FA5}">
                      <a16:colId xmlns:a16="http://schemas.microsoft.com/office/drawing/2014/main" val="3978555816"/>
                    </a:ext>
                  </a:extLst>
                </a:gridCol>
                <a:gridCol w="1609553">
                  <a:extLst>
                    <a:ext uri="{9D8B030D-6E8A-4147-A177-3AD203B41FA5}">
                      <a16:colId xmlns:a16="http://schemas.microsoft.com/office/drawing/2014/main" val="3583260236"/>
                    </a:ext>
                  </a:extLst>
                </a:gridCol>
                <a:gridCol w="4573175">
                  <a:extLst>
                    <a:ext uri="{9D8B030D-6E8A-4147-A177-3AD203B41FA5}">
                      <a16:colId xmlns:a16="http://schemas.microsoft.com/office/drawing/2014/main" val="2953153744"/>
                    </a:ext>
                  </a:extLst>
                </a:gridCol>
              </a:tblGrid>
              <a:tr h="359029">
                <a:tc>
                  <a:txBody>
                    <a:bodyPr/>
                    <a:lstStyle/>
                    <a:p>
                      <a:pPr algn="ctr"/>
                      <a:r>
                        <a:rPr lang="en-US" sz="1500" dirty="0">
                          <a:solidFill>
                            <a:schemeClr val="bg1"/>
                          </a:solidFill>
                          <a:latin typeface="Ubuntu"/>
                        </a:rPr>
                        <a:t>STEPS</a:t>
                      </a:r>
                    </a:p>
                  </a:txBody>
                  <a:tcPr marL="91450" marR="91450" marT="45739" marB="457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latin typeface="Ubuntu"/>
                        </a:rPr>
                        <a:t>SIMULATED CYCLE TIME </a:t>
                      </a:r>
                      <a:r>
                        <a:rPr lang="en-US" sz="1500" b="0" kern="1200" baseline="0" dirty="0">
                          <a:solidFill>
                            <a:schemeClr val="bg1"/>
                          </a:solidFill>
                          <a:latin typeface="Ubuntu"/>
                          <a:ea typeface="+mn-ea"/>
                          <a:cs typeface="+mn-cs"/>
                        </a:rPr>
                        <a:t>(Mean)</a:t>
                      </a:r>
                    </a:p>
                  </a:txBody>
                  <a:tcPr marL="91450" marR="91450" marT="45739" marB="4573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latin typeface="Ubuntu"/>
                        </a:rPr>
                        <a:t>SIMULATED CYCLE TIME</a:t>
                      </a:r>
                      <a:r>
                        <a:rPr lang="en-US" sz="1500" baseline="0" dirty="0">
                          <a:solidFill>
                            <a:schemeClr val="bg1"/>
                          </a:solidFill>
                          <a:latin typeface="Ubuntu"/>
                        </a:rPr>
                        <a:t> </a:t>
                      </a:r>
                      <a:r>
                        <a:rPr lang="en-US" sz="1500" b="0" baseline="0" dirty="0">
                          <a:solidFill>
                            <a:schemeClr val="bg1"/>
                          </a:solidFill>
                          <a:latin typeface="Ubuntu"/>
                        </a:rPr>
                        <a:t>(Variance)</a:t>
                      </a:r>
                      <a:endParaRPr lang="en-US" sz="1500" b="0" dirty="0">
                        <a:solidFill>
                          <a:schemeClr val="bg1"/>
                        </a:solidFill>
                        <a:latin typeface="Ubuntu"/>
                      </a:endParaRPr>
                    </a:p>
                  </a:txBody>
                  <a:tcPr marL="91450" marR="91450" marT="45739" marB="45739" anchor="ctr"/>
                </a:tc>
                <a:tc>
                  <a:txBody>
                    <a:bodyPr/>
                    <a:lstStyle/>
                    <a:p>
                      <a:pPr algn="ctr"/>
                      <a:r>
                        <a:rPr lang="en-US" sz="1500" dirty="0">
                          <a:solidFill>
                            <a:schemeClr val="bg1"/>
                          </a:solidFill>
                          <a:latin typeface="Ubuntu"/>
                        </a:rPr>
                        <a:t>Assumption</a:t>
                      </a:r>
                    </a:p>
                  </a:txBody>
                  <a:tcPr marL="91450" marR="91450" marT="45739" marB="45739" anchor="ctr"/>
                </a:tc>
                <a:extLst>
                  <a:ext uri="{0D108BD9-81ED-4DB2-BD59-A6C34878D82A}">
                    <a16:rowId xmlns:a16="http://schemas.microsoft.com/office/drawing/2014/main" val="4150331230"/>
                  </a:ext>
                </a:extLst>
              </a:tr>
              <a:tr h="402904">
                <a:tc>
                  <a:txBody>
                    <a:bodyPr/>
                    <a:lstStyle/>
                    <a:p>
                      <a:r>
                        <a:rPr lang="en-US" sz="1500" dirty="0">
                          <a:solidFill>
                            <a:srgbClr val="000000"/>
                          </a:solidFill>
                          <a:latin typeface="Ubuntu"/>
                        </a:rPr>
                        <a:t>Step 1</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i="1" dirty="0">
                        <a:solidFill>
                          <a:srgbClr val="000000"/>
                        </a:solidFill>
                        <a:latin typeface="Ubuntu"/>
                      </a:endParaRPr>
                    </a:p>
                  </a:txBody>
                  <a:tcPr marL="91450" marR="91450" marT="45739" marB="45739"/>
                </a:tc>
                <a:extLst>
                  <a:ext uri="{0D108BD9-81ED-4DB2-BD59-A6C34878D82A}">
                    <a16:rowId xmlns:a16="http://schemas.microsoft.com/office/drawing/2014/main" val="864388098"/>
                  </a:ext>
                </a:extLst>
              </a:tr>
              <a:tr h="469356">
                <a:tc>
                  <a:txBody>
                    <a:bodyPr/>
                    <a:lstStyle/>
                    <a:p>
                      <a:r>
                        <a:rPr lang="en-US" sz="1500" dirty="0">
                          <a:solidFill>
                            <a:srgbClr val="000000"/>
                          </a:solidFill>
                          <a:latin typeface="Ubuntu"/>
                        </a:rPr>
                        <a:t>Step 2</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dirty="0">
                        <a:solidFill>
                          <a:srgbClr val="000000"/>
                        </a:solidFill>
                        <a:latin typeface="Ubuntu"/>
                      </a:endParaRPr>
                    </a:p>
                  </a:txBody>
                  <a:tcPr marL="91450" marR="91450" marT="45739" marB="45739"/>
                </a:tc>
                <a:extLst>
                  <a:ext uri="{0D108BD9-81ED-4DB2-BD59-A6C34878D82A}">
                    <a16:rowId xmlns:a16="http://schemas.microsoft.com/office/drawing/2014/main" val="1192241598"/>
                  </a:ext>
                </a:extLst>
              </a:tr>
              <a:tr h="430976">
                <a:tc>
                  <a:txBody>
                    <a:bodyPr/>
                    <a:lstStyle/>
                    <a:p>
                      <a:r>
                        <a:rPr lang="en-US" sz="1500" dirty="0">
                          <a:solidFill>
                            <a:srgbClr val="000000"/>
                          </a:solidFill>
                          <a:latin typeface="Ubuntu"/>
                        </a:rPr>
                        <a:t>Step 3</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dirty="0">
                        <a:solidFill>
                          <a:srgbClr val="000000"/>
                        </a:solidFill>
                        <a:latin typeface="Ubuntu"/>
                      </a:endParaRPr>
                    </a:p>
                  </a:txBody>
                  <a:tcPr marL="91450" marR="91450" marT="45739" marB="45739"/>
                </a:tc>
                <a:extLst>
                  <a:ext uri="{0D108BD9-81ED-4DB2-BD59-A6C34878D82A}">
                    <a16:rowId xmlns:a16="http://schemas.microsoft.com/office/drawing/2014/main" val="3544943360"/>
                  </a:ext>
                </a:extLst>
              </a:tr>
              <a:tr h="365216">
                <a:tc>
                  <a:txBody>
                    <a:bodyPr/>
                    <a:lstStyle/>
                    <a:p>
                      <a:r>
                        <a:rPr lang="en-US" sz="1500" dirty="0">
                          <a:solidFill>
                            <a:srgbClr val="000000"/>
                          </a:solidFill>
                          <a:latin typeface="Ubuntu"/>
                        </a:rPr>
                        <a:t>Step 4</a:t>
                      </a: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pPr algn="ctr"/>
                      <a:endParaRPr lang="en-US" sz="1500" dirty="0">
                        <a:solidFill>
                          <a:srgbClr val="000000"/>
                        </a:solidFill>
                        <a:latin typeface="Ubuntu"/>
                      </a:endParaRPr>
                    </a:p>
                  </a:txBody>
                  <a:tcPr marL="91450" marR="91450" marT="45739" marB="45739"/>
                </a:tc>
                <a:tc>
                  <a:txBody>
                    <a:bodyPr/>
                    <a:lstStyle/>
                    <a:p>
                      <a:endParaRPr lang="en-US" sz="1500" dirty="0">
                        <a:solidFill>
                          <a:srgbClr val="000000"/>
                        </a:solidFill>
                        <a:latin typeface="Ubuntu"/>
                      </a:endParaRPr>
                    </a:p>
                  </a:txBody>
                  <a:tcPr marL="91450" marR="91450" marT="45739" marB="45739"/>
                </a:tc>
                <a:extLst>
                  <a:ext uri="{0D108BD9-81ED-4DB2-BD59-A6C34878D82A}">
                    <a16:rowId xmlns:a16="http://schemas.microsoft.com/office/drawing/2014/main" val="44598633"/>
                  </a:ext>
                </a:extLst>
              </a:tr>
            </a:tbl>
          </a:graphicData>
        </a:graphic>
      </p:graphicFrame>
    </p:spTree>
    <p:extLst>
      <p:ext uri="{BB962C8B-B14F-4D97-AF65-F5344CB8AC3E}">
        <p14:creationId xmlns:p14="http://schemas.microsoft.com/office/powerpoint/2010/main" val="40715106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p:cNvSpPr>
          <p:nvPr/>
        </p:nvSpPr>
        <p:spPr>
          <a:xfrm>
            <a:off x="184584" y="202968"/>
            <a:ext cx="11235267" cy="443849"/>
          </a:xfrm>
          <a:prstGeom prst="rect">
            <a:avLst/>
          </a:prstGeom>
        </p:spPr>
        <p:txBody>
          <a:bodyPr/>
          <a:lstStyle>
            <a:lvl1pPr algn="l" defTabSz="914400" rtl="0" eaLnBrk="1" latinLnBrk="0" hangingPunct="1">
              <a:lnSpc>
                <a:spcPct val="90000"/>
              </a:lnSpc>
              <a:spcBef>
                <a:spcPct val="0"/>
              </a:spcBef>
              <a:buNone/>
              <a:defRPr sz="2000" b="1" kern="1200">
                <a:solidFill>
                  <a:schemeClr val="accent5"/>
                </a:solidFill>
                <a:latin typeface="+mj-lt"/>
                <a:ea typeface="+mj-ea"/>
                <a:cs typeface="+mj-cs"/>
              </a:defRPr>
            </a:lvl1pPr>
          </a:lstStyle>
          <a:p>
            <a:r>
              <a:rPr lang="en-US" sz="2400" dirty="0">
                <a:solidFill>
                  <a:schemeClr val="accent1"/>
                </a:solidFill>
              </a:rPr>
              <a:t>Distribution, Regression and Correlation</a:t>
            </a:r>
          </a:p>
          <a:p>
            <a:endParaRPr lang="en-US" sz="2667" dirty="0">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2C3AE3E-3D0A-4269-B4BE-8FA0C1FFDEEA}"/>
              </a:ext>
            </a:extLst>
          </p:cNvPr>
          <p:cNvSpPr/>
          <p:nvPr/>
        </p:nvSpPr>
        <p:spPr>
          <a:xfrm>
            <a:off x="560832" y="1046099"/>
            <a:ext cx="6096000" cy="318100"/>
          </a:xfrm>
          <a:prstGeom prst="rect">
            <a:avLst/>
          </a:prstGeom>
        </p:spPr>
        <p:txBody>
          <a:bodyPr>
            <a:spAutoFit/>
          </a:bodyPr>
          <a:lstStyle/>
          <a:p>
            <a:r>
              <a:rPr lang="en-US" sz="1467" dirty="0">
                <a:latin typeface="Arial" panose="020B0604020202020204" pitchFamily="34" charset="0"/>
                <a:cs typeface="Arial" panose="020B0604020202020204" pitchFamily="34" charset="0"/>
              </a:rPr>
              <a:t>&lt;Paste the Distribution ,Regression &amp; Correlation proofs here&gt;</a:t>
            </a:r>
          </a:p>
        </p:txBody>
      </p:sp>
    </p:spTree>
    <p:extLst>
      <p:ext uri="{BB962C8B-B14F-4D97-AF65-F5344CB8AC3E}">
        <p14:creationId xmlns:p14="http://schemas.microsoft.com/office/powerpoint/2010/main" val="1141370517"/>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Capgemini Palette">
      <a:dk1>
        <a:sysClr val="windowText" lastClr="000000"/>
      </a:dk1>
      <a:lt1>
        <a:srgbClr val="FFFFFF"/>
      </a:lt1>
      <a:dk2>
        <a:srgbClr val="2B0A3D"/>
      </a:dk2>
      <a:lt2>
        <a:srgbClr val="ECECEC"/>
      </a:lt2>
      <a:accent1>
        <a:srgbClr val="0070AD"/>
      </a:accent1>
      <a:accent2>
        <a:srgbClr val="12ABDB"/>
      </a:accent2>
      <a:accent3>
        <a:srgbClr val="2B0A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_Capgemini-Engineering.pptx" id="{71036F69-CEE1-48F2-BE76-C6A2A2F53448}" vid="{001C0269-3E51-49E1-BB25-6F901D1A07A6}"/>
    </a:ext>
  </a:extLst>
</a:theme>
</file>

<file path=ppt/theme/theme2.xml><?xml version="1.0" encoding="utf-8"?>
<a:theme xmlns:a="http://schemas.openxmlformats.org/drawingml/2006/main" name="Altran">
  <a:themeElements>
    <a:clrScheme name="Altran bureautique">
      <a:dk1>
        <a:sysClr val="windowText" lastClr="000000"/>
      </a:dk1>
      <a:lt1>
        <a:srgbClr val="FFFFFF"/>
      </a:lt1>
      <a:dk2>
        <a:srgbClr val="007EAF"/>
      </a:dk2>
      <a:lt2>
        <a:srgbClr val="5F509B"/>
      </a:lt2>
      <a:accent1>
        <a:srgbClr val="EB5F1E"/>
      </a:accent1>
      <a:accent2>
        <a:srgbClr val="FAEB46"/>
      </a:accent2>
      <a:accent3>
        <a:srgbClr val="E12364"/>
      </a:accent3>
      <a:accent4>
        <a:srgbClr val="464B69"/>
      </a:accent4>
      <a:accent5>
        <a:srgbClr val="00B4B9"/>
      </a:accent5>
      <a:accent6>
        <a:srgbClr val="5FC3EB"/>
      </a:accent6>
      <a:hlink>
        <a:srgbClr val="007EAF"/>
      </a:hlink>
      <a:folHlink>
        <a:srgbClr val="007EA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834EF3EDDB4447969899EBD289C565" ma:contentTypeVersion="0" ma:contentTypeDescription="Create a new document." ma:contentTypeScope="" ma:versionID="26841f65330ed1f10e546176cd4fb6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CDD18F-07F2-4AAA-81F0-D0BCEDA24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1B10BA4-45DB-4BE4-A597-7EDB18C72743}">
  <ds:schemaRefs>
    <ds:schemaRef ds:uri="http://schemas.microsoft.com/sharepoint/v3/contenttype/forms"/>
  </ds:schemaRefs>
</ds:datastoreItem>
</file>

<file path=customXml/itemProps3.xml><?xml version="1.0" encoding="utf-8"?>
<ds:datastoreItem xmlns:ds="http://schemas.openxmlformats.org/officeDocument/2006/customXml" ds:itemID="{E6005DE4-BB6E-423A-BABF-D2752B15B873}">
  <ds:schemaRef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13954</TotalTime>
  <Words>359</Words>
  <Application>Microsoft Office PowerPoint</Application>
  <PresentationFormat>Widescreen</PresentationFormat>
  <Paragraphs>83</Paragraphs>
  <Slides>21</Slides>
  <Notes>17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Arial</vt:lpstr>
      <vt:lpstr>Courier New</vt:lpstr>
      <vt:lpstr>Georgia</vt:lpstr>
      <vt:lpstr>Ubuntu</vt:lpstr>
      <vt:lpstr>Verdana</vt:lpstr>
      <vt:lpstr>Wingdings</vt:lpstr>
      <vt:lpstr>Capgemini Master</vt:lpstr>
      <vt:lpstr>Altran</vt:lpstr>
      <vt:lpstr>think-cell Slide</vt:lpstr>
      <vt:lpstr>PPM SVC Guideline</vt:lpstr>
      <vt:lpstr>PowerPoint Presentation</vt:lpstr>
      <vt:lpstr>PowerPoint Presentation</vt:lpstr>
      <vt:lpstr>PowerPoint Presentation</vt:lpstr>
      <vt:lpstr>PowerPoint Presentation</vt:lpstr>
      <vt:lpstr>PowerPoint Presentation</vt:lpstr>
      <vt:lpstr> Lifecycle 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Sub Process Analysis</vt:lpstr>
      <vt:lpstr>PowerPoint Presentation</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ppt template</dc:subject>
  <dc:creator>Sivanandan.S@aricent.com</dc:creator>
  <cp:lastModifiedBy>S, Gobu</cp:lastModifiedBy>
  <cp:revision>888</cp:revision>
  <dcterms:created xsi:type="dcterms:W3CDTF">2021-04-19T08:54:15Z</dcterms:created>
  <dcterms:modified xsi:type="dcterms:W3CDTF">2022-03-14T11:32:10Z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0x0101008B834EF3EDDB4447969899EBD289C565</vt:lpwstr>
  </property>
</Properties>
</file>